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66" r:id="rId6"/>
    <p:sldId id="287" r:id="rId7"/>
    <p:sldId id="286" r:id="rId8"/>
    <p:sldId id="288" r:id="rId9"/>
    <p:sldId id="289" r:id="rId10"/>
    <p:sldId id="271" r:id="rId11"/>
    <p:sldId id="284" r:id="rId12"/>
    <p:sldId id="292" r:id="rId13"/>
    <p:sldId id="272" r:id="rId14"/>
    <p:sldId id="279" r:id="rId15"/>
    <p:sldId id="293" r:id="rId16"/>
    <p:sldId id="280" r:id="rId17"/>
    <p:sldId id="291" r:id="rId18"/>
    <p:sldId id="259" r:id="rId19"/>
    <p:sldId id="283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55A92-839A-4BAE-9B73-D45F43D09A2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F62586-7017-4703-8BE2-93D7008849DF}">
      <dgm:prSet/>
      <dgm:spPr/>
      <dgm:t>
        <a:bodyPr/>
        <a:lstStyle/>
        <a:p>
          <a:r>
            <a:rPr lang="es-ES"/>
            <a:t>BECA – IBERDROLA GEM</a:t>
          </a:r>
          <a:endParaRPr lang="en-US"/>
        </a:p>
      </dgm:t>
    </dgm:pt>
    <dgm:pt modelId="{CA28A6E9-7DA4-4A0E-89C1-157E01F5D55D}" type="parTrans" cxnId="{9A53EFFE-E04D-4C25-BF12-142289DE44FA}">
      <dgm:prSet/>
      <dgm:spPr/>
      <dgm:t>
        <a:bodyPr/>
        <a:lstStyle/>
        <a:p>
          <a:endParaRPr lang="en-US"/>
        </a:p>
      </dgm:t>
    </dgm:pt>
    <dgm:pt modelId="{4EE85A82-0ADC-4CC5-9870-E7C66BB18D60}" type="sibTrans" cxnId="{9A53EFFE-E04D-4C25-BF12-142289DE44FA}">
      <dgm:prSet/>
      <dgm:spPr/>
      <dgm:t>
        <a:bodyPr/>
        <a:lstStyle/>
        <a:p>
          <a:endParaRPr lang="en-US"/>
        </a:p>
      </dgm:t>
    </dgm:pt>
    <dgm:pt modelId="{032388D4-DA93-469D-BEB5-546F860C681E}">
      <dgm:prSet/>
      <dgm:spPr/>
      <dgm:t>
        <a:bodyPr/>
        <a:lstStyle/>
        <a:p>
          <a:r>
            <a:rPr lang="es-ES" dirty="0"/>
            <a:t>PUNTO DE PARTIDA</a:t>
          </a:r>
          <a:endParaRPr lang="en-US" dirty="0"/>
        </a:p>
      </dgm:t>
    </dgm:pt>
    <dgm:pt modelId="{7C7DBD37-F0AF-40E0-8926-161E0C0B58F2}" type="parTrans" cxnId="{35BC3C33-9287-4AEE-B15C-05766A034A9F}">
      <dgm:prSet/>
      <dgm:spPr/>
      <dgm:t>
        <a:bodyPr/>
        <a:lstStyle/>
        <a:p>
          <a:endParaRPr lang="en-US"/>
        </a:p>
      </dgm:t>
    </dgm:pt>
    <dgm:pt modelId="{1BE28DCA-EDD1-46A6-830B-E0308E8B73CB}" type="sibTrans" cxnId="{35BC3C33-9287-4AEE-B15C-05766A034A9F}">
      <dgm:prSet/>
      <dgm:spPr/>
      <dgm:t>
        <a:bodyPr/>
        <a:lstStyle/>
        <a:p>
          <a:endParaRPr lang="en-US"/>
        </a:p>
      </dgm:t>
    </dgm:pt>
    <dgm:pt modelId="{6BAC1627-D34F-4813-93A6-FAA4F25CCF19}">
      <dgm:prSet/>
      <dgm:spPr/>
      <dgm:t>
        <a:bodyPr/>
        <a:lstStyle/>
        <a:p>
          <a:r>
            <a:rPr lang="es-ES"/>
            <a:t>CETA 3.0</a:t>
          </a:r>
          <a:endParaRPr lang="en-US"/>
        </a:p>
      </dgm:t>
    </dgm:pt>
    <dgm:pt modelId="{4AF6C7DE-47A4-4019-B68A-5E98CAA8D21B}" type="parTrans" cxnId="{76429490-1370-4098-8F7D-F50C64B056DB}">
      <dgm:prSet/>
      <dgm:spPr/>
      <dgm:t>
        <a:bodyPr/>
        <a:lstStyle/>
        <a:p>
          <a:endParaRPr lang="en-US"/>
        </a:p>
      </dgm:t>
    </dgm:pt>
    <dgm:pt modelId="{016199A5-DD8A-463B-BB45-0F6DE0C200AC}" type="sibTrans" cxnId="{76429490-1370-4098-8F7D-F50C64B056DB}">
      <dgm:prSet/>
      <dgm:spPr/>
      <dgm:t>
        <a:bodyPr/>
        <a:lstStyle/>
        <a:p>
          <a:endParaRPr lang="en-US"/>
        </a:p>
      </dgm:t>
    </dgm:pt>
    <dgm:pt modelId="{E180083C-74E9-4A7C-8376-97644894A396}">
      <dgm:prSet/>
      <dgm:spPr/>
      <dgm:t>
        <a:bodyPr/>
        <a:lstStyle/>
        <a:p>
          <a:r>
            <a:rPr lang="es-ES"/>
            <a:t>CONCLUSIONES Y LÍNEAS FUTURAS</a:t>
          </a:r>
          <a:endParaRPr lang="en-US"/>
        </a:p>
      </dgm:t>
    </dgm:pt>
    <dgm:pt modelId="{A94A122E-8A68-4890-B051-0F38F0062392}" type="parTrans" cxnId="{0345847E-FE96-46F9-931B-F302C07615CF}">
      <dgm:prSet/>
      <dgm:spPr/>
      <dgm:t>
        <a:bodyPr/>
        <a:lstStyle/>
        <a:p>
          <a:endParaRPr lang="en-US"/>
        </a:p>
      </dgm:t>
    </dgm:pt>
    <dgm:pt modelId="{621DD3EF-38F5-470A-97A2-25C5DD17651D}" type="sibTrans" cxnId="{0345847E-FE96-46F9-931B-F302C07615CF}">
      <dgm:prSet/>
      <dgm:spPr/>
      <dgm:t>
        <a:bodyPr/>
        <a:lstStyle/>
        <a:p>
          <a:endParaRPr lang="en-US"/>
        </a:p>
      </dgm:t>
    </dgm:pt>
    <dgm:pt modelId="{BCD66888-CFD2-4C0C-8743-91C9F896D775}">
      <dgm:prSet/>
      <dgm:spPr/>
      <dgm:t>
        <a:bodyPr/>
        <a:lstStyle/>
        <a:p>
          <a:r>
            <a:rPr lang="en-US" dirty="0"/>
            <a:t>OBJETIVOS</a:t>
          </a:r>
        </a:p>
      </dgm:t>
    </dgm:pt>
    <dgm:pt modelId="{22ECE423-5626-4A33-B23C-9F65AE23B29B}" type="parTrans" cxnId="{0C09F9A0-E52E-49F7-B20A-8A3A195F8495}">
      <dgm:prSet/>
      <dgm:spPr/>
      <dgm:t>
        <a:bodyPr/>
        <a:lstStyle/>
        <a:p>
          <a:endParaRPr lang="es-ES"/>
        </a:p>
      </dgm:t>
    </dgm:pt>
    <dgm:pt modelId="{8EB97CF6-7D9D-4970-A36C-50DC9F112594}" type="sibTrans" cxnId="{0C09F9A0-E52E-49F7-B20A-8A3A195F8495}">
      <dgm:prSet/>
      <dgm:spPr/>
      <dgm:t>
        <a:bodyPr/>
        <a:lstStyle/>
        <a:p>
          <a:endParaRPr lang="es-ES"/>
        </a:p>
      </dgm:t>
    </dgm:pt>
    <dgm:pt modelId="{F6038497-B133-4F24-8DF8-32C8DCC3B8A8}" type="pres">
      <dgm:prSet presAssocID="{1A755A92-839A-4BAE-9B73-D45F43D09A28}" presName="linear" presStyleCnt="0">
        <dgm:presLayoutVars>
          <dgm:animLvl val="lvl"/>
          <dgm:resizeHandles val="exact"/>
        </dgm:presLayoutVars>
      </dgm:prSet>
      <dgm:spPr/>
    </dgm:pt>
    <dgm:pt modelId="{EF30D877-93F6-41D8-9D8F-4EA0C61B65C0}" type="pres">
      <dgm:prSet presAssocID="{DCF62586-7017-4703-8BE2-93D7008849D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F0D0746-04F6-4B6D-9CE4-2E2A169666E6}" type="pres">
      <dgm:prSet presAssocID="{4EE85A82-0ADC-4CC5-9870-E7C66BB18D60}" presName="spacer" presStyleCnt="0"/>
      <dgm:spPr/>
    </dgm:pt>
    <dgm:pt modelId="{8688E51C-5F03-454C-9B0F-CD062DB7359D}" type="pres">
      <dgm:prSet presAssocID="{032388D4-DA93-469D-BEB5-546F860C681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D4F6E76-B8D0-46F8-A239-F3248EC6B264}" type="pres">
      <dgm:prSet presAssocID="{1BE28DCA-EDD1-46A6-830B-E0308E8B73CB}" presName="spacer" presStyleCnt="0"/>
      <dgm:spPr/>
    </dgm:pt>
    <dgm:pt modelId="{497636E7-5A0D-4628-B70A-8DBF6DDE8983}" type="pres">
      <dgm:prSet presAssocID="{BCD66888-CFD2-4C0C-8743-91C9F896D77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1339493-8DA9-414A-A88A-6657A2B113A6}" type="pres">
      <dgm:prSet presAssocID="{8EB97CF6-7D9D-4970-A36C-50DC9F112594}" presName="spacer" presStyleCnt="0"/>
      <dgm:spPr/>
    </dgm:pt>
    <dgm:pt modelId="{40B53ACD-97B3-4598-861C-F8B9A3566C5E}" type="pres">
      <dgm:prSet presAssocID="{6BAC1627-D34F-4813-93A6-FAA4F25CCF1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E0585F0-AA22-49C2-8E18-11A1B8A80067}" type="pres">
      <dgm:prSet presAssocID="{016199A5-DD8A-463B-BB45-0F6DE0C200AC}" presName="spacer" presStyleCnt="0"/>
      <dgm:spPr/>
    </dgm:pt>
    <dgm:pt modelId="{59009EAF-3C58-4FC5-9D5D-D517E9F1A44B}" type="pres">
      <dgm:prSet presAssocID="{E180083C-74E9-4A7C-8376-97644894A39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0138B01-047E-4203-B3B7-E19E52656759}" type="presOf" srcId="{6BAC1627-D34F-4813-93A6-FAA4F25CCF19}" destId="{40B53ACD-97B3-4598-861C-F8B9A3566C5E}" srcOrd="0" destOrd="0" presId="urn:microsoft.com/office/officeart/2005/8/layout/vList2"/>
    <dgm:cxn modelId="{35BC3C33-9287-4AEE-B15C-05766A034A9F}" srcId="{1A755A92-839A-4BAE-9B73-D45F43D09A28}" destId="{032388D4-DA93-469D-BEB5-546F860C681E}" srcOrd="1" destOrd="0" parTransId="{7C7DBD37-F0AF-40E0-8926-161E0C0B58F2}" sibTransId="{1BE28DCA-EDD1-46A6-830B-E0308E8B73CB}"/>
    <dgm:cxn modelId="{5FD44042-8E86-43FD-9373-03AF66BB99E8}" type="presOf" srcId="{E180083C-74E9-4A7C-8376-97644894A396}" destId="{59009EAF-3C58-4FC5-9D5D-D517E9F1A44B}" srcOrd="0" destOrd="0" presId="urn:microsoft.com/office/officeart/2005/8/layout/vList2"/>
    <dgm:cxn modelId="{12A89F58-99EC-493A-95F7-D03C730186F6}" type="presOf" srcId="{DCF62586-7017-4703-8BE2-93D7008849DF}" destId="{EF30D877-93F6-41D8-9D8F-4EA0C61B65C0}" srcOrd="0" destOrd="0" presId="urn:microsoft.com/office/officeart/2005/8/layout/vList2"/>
    <dgm:cxn modelId="{0345847E-FE96-46F9-931B-F302C07615CF}" srcId="{1A755A92-839A-4BAE-9B73-D45F43D09A28}" destId="{E180083C-74E9-4A7C-8376-97644894A396}" srcOrd="4" destOrd="0" parTransId="{A94A122E-8A68-4890-B051-0F38F0062392}" sibTransId="{621DD3EF-38F5-470A-97A2-25C5DD17651D}"/>
    <dgm:cxn modelId="{76429490-1370-4098-8F7D-F50C64B056DB}" srcId="{1A755A92-839A-4BAE-9B73-D45F43D09A28}" destId="{6BAC1627-D34F-4813-93A6-FAA4F25CCF19}" srcOrd="3" destOrd="0" parTransId="{4AF6C7DE-47A4-4019-B68A-5E98CAA8D21B}" sibTransId="{016199A5-DD8A-463B-BB45-0F6DE0C200AC}"/>
    <dgm:cxn modelId="{0C09F9A0-E52E-49F7-B20A-8A3A195F8495}" srcId="{1A755A92-839A-4BAE-9B73-D45F43D09A28}" destId="{BCD66888-CFD2-4C0C-8743-91C9F896D775}" srcOrd="2" destOrd="0" parTransId="{22ECE423-5626-4A33-B23C-9F65AE23B29B}" sibTransId="{8EB97CF6-7D9D-4970-A36C-50DC9F112594}"/>
    <dgm:cxn modelId="{EC6112B1-B651-4BB1-9ED6-58F8F28B0941}" type="presOf" srcId="{1A755A92-839A-4BAE-9B73-D45F43D09A28}" destId="{F6038497-B133-4F24-8DF8-32C8DCC3B8A8}" srcOrd="0" destOrd="0" presId="urn:microsoft.com/office/officeart/2005/8/layout/vList2"/>
    <dgm:cxn modelId="{0BE0FBD1-692F-4F96-90AE-136501274A4A}" type="presOf" srcId="{BCD66888-CFD2-4C0C-8743-91C9F896D775}" destId="{497636E7-5A0D-4628-B70A-8DBF6DDE8983}" srcOrd="0" destOrd="0" presId="urn:microsoft.com/office/officeart/2005/8/layout/vList2"/>
    <dgm:cxn modelId="{9F0188DD-A76A-4E22-8F4E-F9C4035D275A}" type="presOf" srcId="{032388D4-DA93-469D-BEB5-546F860C681E}" destId="{8688E51C-5F03-454C-9B0F-CD062DB7359D}" srcOrd="0" destOrd="0" presId="urn:microsoft.com/office/officeart/2005/8/layout/vList2"/>
    <dgm:cxn modelId="{9A53EFFE-E04D-4C25-BF12-142289DE44FA}" srcId="{1A755A92-839A-4BAE-9B73-D45F43D09A28}" destId="{DCF62586-7017-4703-8BE2-93D7008849DF}" srcOrd="0" destOrd="0" parTransId="{CA28A6E9-7DA4-4A0E-89C1-157E01F5D55D}" sibTransId="{4EE85A82-0ADC-4CC5-9870-E7C66BB18D60}"/>
    <dgm:cxn modelId="{D36D07F9-3560-44B2-9C0C-F85324F12594}" type="presParOf" srcId="{F6038497-B133-4F24-8DF8-32C8DCC3B8A8}" destId="{EF30D877-93F6-41D8-9D8F-4EA0C61B65C0}" srcOrd="0" destOrd="0" presId="urn:microsoft.com/office/officeart/2005/8/layout/vList2"/>
    <dgm:cxn modelId="{3F4DBD23-F3D8-4860-B63E-F599646688E1}" type="presParOf" srcId="{F6038497-B133-4F24-8DF8-32C8DCC3B8A8}" destId="{3F0D0746-04F6-4B6D-9CE4-2E2A169666E6}" srcOrd="1" destOrd="0" presId="urn:microsoft.com/office/officeart/2005/8/layout/vList2"/>
    <dgm:cxn modelId="{4F9A7E45-EC3C-4F3B-B468-B6FCA112686D}" type="presParOf" srcId="{F6038497-B133-4F24-8DF8-32C8DCC3B8A8}" destId="{8688E51C-5F03-454C-9B0F-CD062DB7359D}" srcOrd="2" destOrd="0" presId="urn:microsoft.com/office/officeart/2005/8/layout/vList2"/>
    <dgm:cxn modelId="{7CAFA547-3001-4356-A417-DFD9D65A42A8}" type="presParOf" srcId="{F6038497-B133-4F24-8DF8-32C8DCC3B8A8}" destId="{BD4F6E76-B8D0-46F8-A239-F3248EC6B264}" srcOrd="3" destOrd="0" presId="urn:microsoft.com/office/officeart/2005/8/layout/vList2"/>
    <dgm:cxn modelId="{7EB9F291-9566-4C27-886C-F7A2F123E437}" type="presParOf" srcId="{F6038497-B133-4F24-8DF8-32C8DCC3B8A8}" destId="{497636E7-5A0D-4628-B70A-8DBF6DDE8983}" srcOrd="4" destOrd="0" presId="urn:microsoft.com/office/officeart/2005/8/layout/vList2"/>
    <dgm:cxn modelId="{5510B80D-6861-4765-A0B2-4C783E720B0E}" type="presParOf" srcId="{F6038497-B133-4F24-8DF8-32C8DCC3B8A8}" destId="{21339493-8DA9-414A-A88A-6657A2B113A6}" srcOrd="5" destOrd="0" presId="urn:microsoft.com/office/officeart/2005/8/layout/vList2"/>
    <dgm:cxn modelId="{8BC631D9-93A3-4B74-B497-2930EDE36EB9}" type="presParOf" srcId="{F6038497-B133-4F24-8DF8-32C8DCC3B8A8}" destId="{40B53ACD-97B3-4598-861C-F8B9A3566C5E}" srcOrd="6" destOrd="0" presId="urn:microsoft.com/office/officeart/2005/8/layout/vList2"/>
    <dgm:cxn modelId="{898267F2-F6F5-4E82-8BC3-DF83F57D32FC}" type="presParOf" srcId="{F6038497-B133-4F24-8DF8-32C8DCC3B8A8}" destId="{4E0585F0-AA22-49C2-8E18-11A1B8A80067}" srcOrd="7" destOrd="0" presId="urn:microsoft.com/office/officeart/2005/8/layout/vList2"/>
    <dgm:cxn modelId="{73AFDBF8-2924-4672-AFA8-DFB4A9FCF763}" type="presParOf" srcId="{F6038497-B133-4F24-8DF8-32C8DCC3B8A8}" destId="{59009EAF-3C58-4FC5-9D5D-D517E9F1A44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B3FB1-F6FF-4780-8055-FC110038EAD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86F7FDF-2B9C-4230-A340-A9F8F4F9DB56}">
      <dgm:prSet/>
      <dgm:spPr/>
      <dgm:t>
        <a:bodyPr/>
        <a:lstStyle/>
        <a:p>
          <a:r>
            <a:rPr lang="es-ES"/>
            <a:t>SONDAS EXTERNAS</a:t>
          </a:r>
          <a:endParaRPr lang="en-US"/>
        </a:p>
      </dgm:t>
    </dgm:pt>
    <dgm:pt modelId="{30DE57D9-071C-4E5C-838D-1342925E1362}" type="parTrans" cxnId="{6525E112-3C67-4CEE-9857-586DFEEF0464}">
      <dgm:prSet/>
      <dgm:spPr/>
      <dgm:t>
        <a:bodyPr/>
        <a:lstStyle/>
        <a:p>
          <a:endParaRPr lang="en-US"/>
        </a:p>
      </dgm:t>
    </dgm:pt>
    <dgm:pt modelId="{B865BEC0-C1FD-4A40-ADE6-CC08E04DBFB1}" type="sibTrans" cxnId="{6525E112-3C67-4CEE-9857-586DFEEF0464}">
      <dgm:prSet/>
      <dgm:spPr/>
      <dgm:t>
        <a:bodyPr/>
        <a:lstStyle/>
        <a:p>
          <a:endParaRPr lang="en-US"/>
        </a:p>
      </dgm:t>
    </dgm:pt>
    <dgm:pt modelId="{FC67D989-39F8-4BE8-8015-0BDCA2847105}">
      <dgm:prSet/>
      <dgm:spPr/>
      <dgm:t>
        <a:bodyPr/>
        <a:lstStyle/>
        <a:p>
          <a:r>
            <a:rPr lang="es-ES"/>
            <a:t>SHODAN</a:t>
          </a:r>
          <a:endParaRPr lang="en-US"/>
        </a:p>
      </dgm:t>
    </dgm:pt>
    <dgm:pt modelId="{F9DEDF85-8BBA-46F8-BC79-509E63DD8615}" type="parTrans" cxnId="{6F663C22-E09A-4324-94A0-242505554D04}">
      <dgm:prSet/>
      <dgm:spPr/>
      <dgm:t>
        <a:bodyPr/>
        <a:lstStyle/>
        <a:p>
          <a:endParaRPr lang="en-US"/>
        </a:p>
      </dgm:t>
    </dgm:pt>
    <dgm:pt modelId="{0455B5B8-BA65-48E4-B322-F5688CFC1E78}" type="sibTrans" cxnId="{6F663C22-E09A-4324-94A0-242505554D04}">
      <dgm:prSet/>
      <dgm:spPr/>
      <dgm:t>
        <a:bodyPr/>
        <a:lstStyle/>
        <a:p>
          <a:endParaRPr lang="en-US"/>
        </a:p>
      </dgm:t>
    </dgm:pt>
    <dgm:pt modelId="{0D56D865-74A4-4A60-8364-ACCCFFC51EC1}">
      <dgm:prSet/>
      <dgm:spPr/>
      <dgm:t>
        <a:bodyPr/>
        <a:lstStyle/>
        <a:p>
          <a:r>
            <a:rPr lang="es-ES"/>
            <a:t>CVE API</a:t>
          </a:r>
          <a:endParaRPr lang="en-US"/>
        </a:p>
      </dgm:t>
    </dgm:pt>
    <dgm:pt modelId="{DB8245AF-AFC7-428E-9084-C64C7B52933D}" type="parTrans" cxnId="{90E26045-43AE-4E4A-AD39-B45A2E50D481}">
      <dgm:prSet/>
      <dgm:spPr/>
      <dgm:t>
        <a:bodyPr/>
        <a:lstStyle/>
        <a:p>
          <a:endParaRPr lang="en-US"/>
        </a:p>
      </dgm:t>
    </dgm:pt>
    <dgm:pt modelId="{4C9111F5-0AAB-460F-9211-E946F302A74B}" type="sibTrans" cxnId="{90E26045-43AE-4E4A-AD39-B45A2E50D481}">
      <dgm:prSet/>
      <dgm:spPr/>
      <dgm:t>
        <a:bodyPr/>
        <a:lstStyle/>
        <a:p>
          <a:endParaRPr lang="en-US"/>
        </a:p>
      </dgm:t>
    </dgm:pt>
    <dgm:pt modelId="{47F21369-88EC-44BA-8EB3-2535C74A199F}">
      <dgm:prSet/>
      <dgm:spPr/>
      <dgm:t>
        <a:bodyPr/>
        <a:lstStyle/>
        <a:p>
          <a:r>
            <a:rPr lang="es-ES"/>
            <a:t>NIDS</a:t>
          </a:r>
          <a:endParaRPr lang="en-US"/>
        </a:p>
      </dgm:t>
    </dgm:pt>
    <dgm:pt modelId="{DE740091-8DA3-4FBF-9894-5FC61D2B77CB}" type="parTrans" cxnId="{60E532B4-8FF6-430C-8020-C94242B75FCD}">
      <dgm:prSet/>
      <dgm:spPr/>
      <dgm:t>
        <a:bodyPr/>
        <a:lstStyle/>
        <a:p>
          <a:endParaRPr lang="en-US"/>
        </a:p>
      </dgm:t>
    </dgm:pt>
    <dgm:pt modelId="{22E8B9F0-1F18-45A9-8693-971C84E2A0D0}" type="sibTrans" cxnId="{60E532B4-8FF6-430C-8020-C94242B75FCD}">
      <dgm:prSet/>
      <dgm:spPr/>
      <dgm:t>
        <a:bodyPr/>
        <a:lstStyle/>
        <a:p>
          <a:endParaRPr lang="en-US"/>
        </a:p>
      </dgm:t>
    </dgm:pt>
    <dgm:pt modelId="{1F1E65F2-5EBA-4DF0-AC29-DDDF8D3923D1}">
      <dgm:prSet/>
      <dgm:spPr/>
      <dgm:t>
        <a:bodyPr/>
        <a:lstStyle/>
        <a:p>
          <a:r>
            <a:rPr lang="es-ES"/>
            <a:t>SNORT</a:t>
          </a:r>
          <a:endParaRPr lang="en-US"/>
        </a:p>
      </dgm:t>
    </dgm:pt>
    <dgm:pt modelId="{4BCADEAC-675A-4CB0-B17D-4DA8FCA409B5}" type="parTrans" cxnId="{25E515F1-4557-4922-83F3-3876930C15F4}">
      <dgm:prSet/>
      <dgm:spPr/>
      <dgm:t>
        <a:bodyPr/>
        <a:lstStyle/>
        <a:p>
          <a:endParaRPr lang="en-US"/>
        </a:p>
      </dgm:t>
    </dgm:pt>
    <dgm:pt modelId="{9BE99B52-3E0A-4B0E-BA29-4E836F11C2AA}" type="sibTrans" cxnId="{25E515F1-4557-4922-83F3-3876930C15F4}">
      <dgm:prSet/>
      <dgm:spPr/>
      <dgm:t>
        <a:bodyPr/>
        <a:lstStyle/>
        <a:p>
          <a:endParaRPr lang="en-US"/>
        </a:p>
      </dgm:t>
    </dgm:pt>
    <dgm:pt modelId="{FC8DBF34-45D2-4CE6-81A2-B231262C01C0}">
      <dgm:prSet/>
      <dgm:spPr/>
      <dgm:t>
        <a:bodyPr/>
        <a:lstStyle/>
        <a:p>
          <a:r>
            <a:rPr lang="es-ES"/>
            <a:t>SURICATA</a:t>
          </a:r>
          <a:endParaRPr lang="en-US"/>
        </a:p>
      </dgm:t>
    </dgm:pt>
    <dgm:pt modelId="{D8AD271F-9558-4470-AC13-CE9408F880E0}" type="parTrans" cxnId="{5987F377-C43B-4F9D-8734-743383B71E43}">
      <dgm:prSet/>
      <dgm:spPr/>
      <dgm:t>
        <a:bodyPr/>
        <a:lstStyle/>
        <a:p>
          <a:endParaRPr lang="en-US"/>
        </a:p>
      </dgm:t>
    </dgm:pt>
    <dgm:pt modelId="{8148B3FD-40E7-456E-A5C7-40B967713953}" type="sibTrans" cxnId="{5987F377-C43B-4F9D-8734-743383B71E43}">
      <dgm:prSet/>
      <dgm:spPr/>
      <dgm:t>
        <a:bodyPr/>
        <a:lstStyle/>
        <a:p>
          <a:endParaRPr lang="en-US"/>
        </a:p>
      </dgm:t>
    </dgm:pt>
    <dgm:pt modelId="{FF59DB6E-76BE-4F28-8E1C-7BAFAADAB2BA}">
      <dgm:prSet/>
      <dgm:spPr/>
      <dgm:t>
        <a:bodyPr/>
        <a:lstStyle/>
        <a:p>
          <a:r>
            <a:rPr lang="es-ES"/>
            <a:t>HIDS</a:t>
          </a:r>
          <a:endParaRPr lang="en-US"/>
        </a:p>
      </dgm:t>
    </dgm:pt>
    <dgm:pt modelId="{CC20DDF3-663E-4608-916E-90E5C11A39AA}" type="parTrans" cxnId="{103135BB-30C1-41B9-93B0-61D2BFEB6AFE}">
      <dgm:prSet/>
      <dgm:spPr/>
      <dgm:t>
        <a:bodyPr/>
        <a:lstStyle/>
        <a:p>
          <a:endParaRPr lang="en-US"/>
        </a:p>
      </dgm:t>
    </dgm:pt>
    <dgm:pt modelId="{4317DDE8-2034-4022-B44C-5A819C6A08C6}" type="sibTrans" cxnId="{103135BB-30C1-41B9-93B0-61D2BFEB6AFE}">
      <dgm:prSet/>
      <dgm:spPr/>
      <dgm:t>
        <a:bodyPr/>
        <a:lstStyle/>
        <a:p>
          <a:endParaRPr lang="en-US"/>
        </a:p>
      </dgm:t>
    </dgm:pt>
    <dgm:pt modelId="{123AD716-F886-4D34-953C-1E65151FBF7C}">
      <dgm:prSet/>
      <dgm:spPr/>
      <dgm:t>
        <a:bodyPr/>
        <a:lstStyle/>
        <a:p>
          <a:r>
            <a:rPr lang="es-ES"/>
            <a:t>OSSEC</a:t>
          </a:r>
          <a:endParaRPr lang="en-US"/>
        </a:p>
      </dgm:t>
    </dgm:pt>
    <dgm:pt modelId="{BD2F12C5-8401-4BE0-882C-A5518D37CB82}" type="parTrans" cxnId="{2843BEBB-E172-4A50-8F27-1C5FDCA619F3}">
      <dgm:prSet/>
      <dgm:spPr/>
      <dgm:t>
        <a:bodyPr/>
        <a:lstStyle/>
        <a:p>
          <a:endParaRPr lang="en-US"/>
        </a:p>
      </dgm:t>
    </dgm:pt>
    <dgm:pt modelId="{6D2C5E66-B96E-4B7E-90BD-310C92346785}" type="sibTrans" cxnId="{2843BEBB-E172-4A50-8F27-1C5FDCA619F3}">
      <dgm:prSet/>
      <dgm:spPr/>
      <dgm:t>
        <a:bodyPr/>
        <a:lstStyle/>
        <a:p>
          <a:endParaRPr lang="en-US"/>
        </a:p>
      </dgm:t>
    </dgm:pt>
    <dgm:pt modelId="{1A9C79C9-76AA-4B7B-BADA-4A8F683A1DD8}">
      <dgm:prSet/>
      <dgm:spPr/>
      <dgm:t>
        <a:bodyPr/>
        <a:lstStyle/>
        <a:p>
          <a:r>
            <a:rPr lang="es-ES"/>
            <a:t>WAZUH</a:t>
          </a:r>
          <a:endParaRPr lang="en-US"/>
        </a:p>
      </dgm:t>
    </dgm:pt>
    <dgm:pt modelId="{A62F0542-C794-4857-A37B-696B5DEA9404}" type="parTrans" cxnId="{F6BB791E-825D-4C20-B64A-5D77EEF7D289}">
      <dgm:prSet/>
      <dgm:spPr/>
      <dgm:t>
        <a:bodyPr/>
        <a:lstStyle/>
        <a:p>
          <a:endParaRPr lang="en-US"/>
        </a:p>
      </dgm:t>
    </dgm:pt>
    <dgm:pt modelId="{4E14E130-E8D1-40CB-BE85-885BBFE084E1}" type="sibTrans" cxnId="{F6BB791E-825D-4C20-B64A-5D77EEF7D289}">
      <dgm:prSet/>
      <dgm:spPr/>
      <dgm:t>
        <a:bodyPr/>
        <a:lstStyle/>
        <a:p>
          <a:endParaRPr lang="en-US"/>
        </a:p>
      </dgm:t>
    </dgm:pt>
    <dgm:pt modelId="{3CBC45A1-2AE1-4B79-BB15-CDDAFD4EA8F3}">
      <dgm:prSet/>
      <dgm:spPr/>
      <dgm:t>
        <a:bodyPr/>
        <a:lstStyle/>
        <a:p>
          <a:r>
            <a:rPr lang="es-ES"/>
            <a:t>SIEM</a:t>
          </a:r>
          <a:endParaRPr lang="en-US"/>
        </a:p>
      </dgm:t>
    </dgm:pt>
    <dgm:pt modelId="{921101F9-48D3-4333-B1F3-50D74BEBCD0E}" type="parTrans" cxnId="{D36D1EA1-CA31-4603-9A31-1B0498DF7477}">
      <dgm:prSet/>
      <dgm:spPr/>
      <dgm:t>
        <a:bodyPr/>
        <a:lstStyle/>
        <a:p>
          <a:endParaRPr lang="en-US"/>
        </a:p>
      </dgm:t>
    </dgm:pt>
    <dgm:pt modelId="{4A166D7D-6D40-44A1-8B6E-8C55C5186710}" type="sibTrans" cxnId="{D36D1EA1-CA31-4603-9A31-1B0498DF7477}">
      <dgm:prSet/>
      <dgm:spPr/>
      <dgm:t>
        <a:bodyPr/>
        <a:lstStyle/>
        <a:p>
          <a:endParaRPr lang="en-US"/>
        </a:p>
      </dgm:t>
    </dgm:pt>
    <dgm:pt modelId="{775CFEA9-EA8F-491D-BB65-BB762881D1D2}">
      <dgm:prSet/>
      <dgm:spPr/>
      <dgm:t>
        <a:bodyPr/>
        <a:lstStyle/>
        <a:p>
          <a:r>
            <a:rPr lang="es-ES"/>
            <a:t>ALIENVAULT OSSIM</a:t>
          </a:r>
          <a:endParaRPr lang="en-US"/>
        </a:p>
      </dgm:t>
    </dgm:pt>
    <dgm:pt modelId="{7CA4A8BC-D0F5-4D9A-8F2B-BEB67A40885F}" type="parTrans" cxnId="{5613057B-F4C7-4202-85D5-62B7676E71F0}">
      <dgm:prSet/>
      <dgm:spPr/>
      <dgm:t>
        <a:bodyPr/>
        <a:lstStyle/>
        <a:p>
          <a:endParaRPr lang="en-US"/>
        </a:p>
      </dgm:t>
    </dgm:pt>
    <dgm:pt modelId="{4703A64D-F92B-4FEE-B857-9B90CE6ACE90}" type="sibTrans" cxnId="{5613057B-F4C7-4202-85D5-62B7676E71F0}">
      <dgm:prSet/>
      <dgm:spPr/>
      <dgm:t>
        <a:bodyPr/>
        <a:lstStyle/>
        <a:p>
          <a:endParaRPr lang="en-US"/>
        </a:p>
      </dgm:t>
    </dgm:pt>
    <dgm:pt modelId="{64AA43A3-4F17-4689-9481-9D5FB70AEEA5}" type="pres">
      <dgm:prSet presAssocID="{7C8B3FB1-F6FF-4780-8055-FC110038EADD}" presName="linear" presStyleCnt="0">
        <dgm:presLayoutVars>
          <dgm:dir/>
          <dgm:animLvl val="lvl"/>
          <dgm:resizeHandles val="exact"/>
        </dgm:presLayoutVars>
      </dgm:prSet>
      <dgm:spPr/>
    </dgm:pt>
    <dgm:pt modelId="{C1AC2712-AF0E-46D4-8943-13859303BEF2}" type="pres">
      <dgm:prSet presAssocID="{C86F7FDF-2B9C-4230-A340-A9F8F4F9DB56}" presName="parentLin" presStyleCnt="0"/>
      <dgm:spPr/>
    </dgm:pt>
    <dgm:pt modelId="{0865BCE3-6347-45DC-9778-6270BBA9914D}" type="pres">
      <dgm:prSet presAssocID="{C86F7FDF-2B9C-4230-A340-A9F8F4F9DB56}" presName="parentLeftMargin" presStyleLbl="node1" presStyleIdx="0" presStyleCnt="4"/>
      <dgm:spPr/>
    </dgm:pt>
    <dgm:pt modelId="{750C6AA7-45AC-41EC-8814-C8016A4D14FF}" type="pres">
      <dgm:prSet presAssocID="{C86F7FDF-2B9C-4230-A340-A9F8F4F9DB5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0D6C4A-3AFE-46ED-B82D-DBEDC8EF6328}" type="pres">
      <dgm:prSet presAssocID="{C86F7FDF-2B9C-4230-A340-A9F8F4F9DB56}" presName="negativeSpace" presStyleCnt="0"/>
      <dgm:spPr/>
    </dgm:pt>
    <dgm:pt modelId="{0D886462-157C-427B-A6CA-143251632EA9}" type="pres">
      <dgm:prSet presAssocID="{C86F7FDF-2B9C-4230-A340-A9F8F4F9DB56}" presName="childText" presStyleLbl="conFgAcc1" presStyleIdx="0" presStyleCnt="4">
        <dgm:presLayoutVars>
          <dgm:bulletEnabled val="1"/>
        </dgm:presLayoutVars>
      </dgm:prSet>
      <dgm:spPr/>
    </dgm:pt>
    <dgm:pt modelId="{238A7B34-5014-4A5E-BF3E-8B50897F005E}" type="pres">
      <dgm:prSet presAssocID="{B865BEC0-C1FD-4A40-ADE6-CC08E04DBFB1}" presName="spaceBetweenRectangles" presStyleCnt="0"/>
      <dgm:spPr/>
    </dgm:pt>
    <dgm:pt modelId="{ACD6A940-A161-499B-BDE9-07F98FD274E7}" type="pres">
      <dgm:prSet presAssocID="{47F21369-88EC-44BA-8EB3-2535C74A199F}" presName="parentLin" presStyleCnt="0"/>
      <dgm:spPr/>
    </dgm:pt>
    <dgm:pt modelId="{7012598C-37BE-43EA-A985-AEE604C2203F}" type="pres">
      <dgm:prSet presAssocID="{47F21369-88EC-44BA-8EB3-2535C74A199F}" presName="parentLeftMargin" presStyleLbl="node1" presStyleIdx="0" presStyleCnt="4"/>
      <dgm:spPr/>
    </dgm:pt>
    <dgm:pt modelId="{0D759745-90CE-48D2-BAC1-0A22E931CA22}" type="pres">
      <dgm:prSet presAssocID="{47F21369-88EC-44BA-8EB3-2535C74A19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A793A8-2359-4D5E-BCC8-9AEF4E5D6F09}" type="pres">
      <dgm:prSet presAssocID="{47F21369-88EC-44BA-8EB3-2535C74A199F}" presName="negativeSpace" presStyleCnt="0"/>
      <dgm:spPr/>
    </dgm:pt>
    <dgm:pt modelId="{0ABCB289-A240-43FF-AA1E-DE96331D76FD}" type="pres">
      <dgm:prSet presAssocID="{47F21369-88EC-44BA-8EB3-2535C74A199F}" presName="childText" presStyleLbl="conFgAcc1" presStyleIdx="1" presStyleCnt="4">
        <dgm:presLayoutVars>
          <dgm:bulletEnabled val="1"/>
        </dgm:presLayoutVars>
      </dgm:prSet>
      <dgm:spPr/>
    </dgm:pt>
    <dgm:pt modelId="{1B0C018B-B088-4FF8-AF12-CBA33535D275}" type="pres">
      <dgm:prSet presAssocID="{22E8B9F0-1F18-45A9-8693-971C84E2A0D0}" presName="spaceBetweenRectangles" presStyleCnt="0"/>
      <dgm:spPr/>
    </dgm:pt>
    <dgm:pt modelId="{EAC7B93A-5805-44AB-B5EB-E4FAFF0054E7}" type="pres">
      <dgm:prSet presAssocID="{FF59DB6E-76BE-4F28-8E1C-7BAFAADAB2BA}" presName="parentLin" presStyleCnt="0"/>
      <dgm:spPr/>
    </dgm:pt>
    <dgm:pt modelId="{49B07ADA-E27A-4BED-B7A7-79075C5C4D7E}" type="pres">
      <dgm:prSet presAssocID="{FF59DB6E-76BE-4F28-8E1C-7BAFAADAB2BA}" presName="parentLeftMargin" presStyleLbl="node1" presStyleIdx="1" presStyleCnt="4"/>
      <dgm:spPr/>
    </dgm:pt>
    <dgm:pt modelId="{26E4FA2C-CC14-4D6D-BBD5-BCBFC230F08D}" type="pres">
      <dgm:prSet presAssocID="{FF59DB6E-76BE-4F28-8E1C-7BAFAADAB2B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7DAC6B7-5876-4414-9D4D-439051EE15F3}" type="pres">
      <dgm:prSet presAssocID="{FF59DB6E-76BE-4F28-8E1C-7BAFAADAB2BA}" presName="negativeSpace" presStyleCnt="0"/>
      <dgm:spPr/>
    </dgm:pt>
    <dgm:pt modelId="{02E4F491-CBE6-4850-92E8-FCF863B8FE12}" type="pres">
      <dgm:prSet presAssocID="{FF59DB6E-76BE-4F28-8E1C-7BAFAADAB2BA}" presName="childText" presStyleLbl="conFgAcc1" presStyleIdx="2" presStyleCnt="4">
        <dgm:presLayoutVars>
          <dgm:bulletEnabled val="1"/>
        </dgm:presLayoutVars>
      </dgm:prSet>
      <dgm:spPr/>
    </dgm:pt>
    <dgm:pt modelId="{32511455-9678-4C27-8FD7-AC3F465AB286}" type="pres">
      <dgm:prSet presAssocID="{4317DDE8-2034-4022-B44C-5A819C6A08C6}" presName="spaceBetweenRectangles" presStyleCnt="0"/>
      <dgm:spPr/>
    </dgm:pt>
    <dgm:pt modelId="{90872774-F187-4C35-92F1-C02A73C9251B}" type="pres">
      <dgm:prSet presAssocID="{3CBC45A1-2AE1-4B79-BB15-CDDAFD4EA8F3}" presName="parentLin" presStyleCnt="0"/>
      <dgm:spPr/>
    </dgm:pt>
    <dgm:pt modelId="{C4BB53E0-9070-489C-8DEA-9CCA47BB3A62}" type="pres">
      <dgm:prSet presAssocID="{3CBC45A1-2AE1-4B79-BB15-CDDAFD4EA8F3}" presName="parentLeftMargin" presStyleLbl="node1" presStyleIdx="2" presStyleCnt="4"/>
      <dgm:spPr/>
    </dgm:pt>
    <dgm:pt modelId="{C7DF2ED4-B7C2-4FA2-8E53-362F21C67101}" type="pres">
      <dgm:prSet presAssocID="{3CBC45A1-2AE1-4B79-BB15-CDDAFD4EA8F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9F921E3-7134-4A3B-B0D7-9BF013959A27}" type="pres">
      <dgm:prSet presAssocID="{3CBC45A1-2AE1-4B79-BB15-CDDAFD4EA8F3}" presName="negativeSpace" presStyleCnt="0"/>
      <dgm:spPr/>
    </dgm:pt>
    <dgm:pt modelId="{967B2728-684F-44A4-B4FF-EBB55EE87387}" type="pres">
      <dgm:prSet presAssocID="{3CBC45A1-2AE1-4B79-BB15-CDDAFD4EA8F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CBBB608-3FDD-4BD9-A8BD-F0ADA4B27CD8}" type="presOf" srcId="{C86F7FDF-2B9C-4230-A340-A9F8F4F9DB56}" destId="{0865BCE3-6347-45DC-9778-6270BBA9914D}" srcOrd="0" destOrd="0" presId="urn:microsoft.com/office/officeart/2005/8/layout/list1"/>
    <dgm:cxn modelId="{6525E112-3C67-4CEE-9857-586DFEEF0464}" srcId="{7C8B3FB1-F6FF-4780-8055-FC110038EADD}" destId="{C86F7FDF-2B9C-4230-A340-A9F8F4F9DB56}" srcOrd="0" destOrd="0" parTransId="{30DE57D9-071C-4E5C-838D-1342925E1362}" sibTransId="{B865BEC0-C1FD-4A40-ADE6-CC08E04DBFB1}"/>
    <dgm:cxn modelId="{2F58021A-4B7A-4D56-9EC1-6C9067FFF29B}" type="presOf" srcId="{FC67D989-39F8-4BE8-8015-0BDCA2847105}" destId="{0D886462-157C-427B-A6CA-143251632EA9}" srcOrd="0" destOrd="0" presId="urn:microsoft.com/office/officeart/2005/8/layout/list1"/>
    <dgm:cxn modelId="{F6BB791E-825D-4C20-B64A-5D77EEF7D289}" srcId="{FF59DB6E-76BE-4F28-8E1C-7BAFAADAB2BA}" destId="{1A9C79C9-76AA-4B7B-BADA-4A8F683A1DD8}" srcOrd="1" destOrd="0" parTransId="{A62F0542-C794-4857-A37B-696B5DEA9404}" sibTransId="{4E14E130-E8D1-40CB-BE85-885BBFE084E1}"/>
    <dgm:cxn modelId="{6F663C22-E09A-4324-94A0-242505554D04}" srcId="{C86F7FDF-2B9C-4230-A340-A9F8F4F9DB56}" destId="{FC67D989-39F8-4BE8-8015-0BDCA2847105}" srcOrd="0" destOrd="0" parTransId="{F9DEDF85-8BBA-46F8-BC79-509E63DD8615}" sibTransId="{0455B5B8-BA65-48E4-B322-F5688CFC1E78}"/>
    <dgm:cxn modelId="{B7BBB640-E7CD-4808-AB6A-81DE17C03E39}" type="presOf" srcId="{1A9C79C9-76AA-4B7B-BADA-4A8F683A1DD8}" destId="{02E4F491-CBE6-4850-92E8-FCF863B8FE12}" srcOrd="0" destOrd="1" presId="urn:microsoft.com/office/officeart/2005/8/layout/list1"/>
    <dgm:cxn modelId="{90E26045-43AE-4E4A-AD39-B45A2E50D481}" srcId="{C86F7FDF-2B9C-4230-A340-A9F8F4F9DB56}" destId="{0D56D865-74A4-4A60-8364-ACCCFFC51EC1}" srcOrd="1" destOrd="0" parTransId="{DB8245AF-AFC7-428E-9084-C64C7B52933D}" sibTransId="{4C9111F5-0AAB-460F-9211-E946F302A74B}"/>
    <dgm:cxn modelId="{98858767-10FE-4D7D-89DD-C7453ED238BD}" type="presOf" srcId="{7C8B3FB1-F6FF-4780-8055-FC110038EADD}" destId="{64AA43A3-4F17-4689-9481-9D5FB70AEEA5}" srcOrd="0" destOrd="0" presId="urn:microsoft.com/office/officeart/2005/8/layout/list1"/>
    <dgm:cxn modelId="{F632994A-F4FA-45DA-A978-7CFDF2C3ABE8}" type="presOf" srcId="{C86F7FDF-2B9C-4230-A340-A9F8F4F9DB56}" destId="{750C6AA7-45AC-41EC-8814-C8016A4D14FF}" srcOrd="1" destOrd="0" presId="urn:microsoft.com/office/officeart/2005/8/layout/list1"/>
    <dgm:cxn modelId="{A97A786C-C8F3-4EC9-9DE6-1AA93FE927A6}" type="presOf" srcId="{123AD716-F886-4D34-953C-1E65151FBF7C}" destId="{02E4F491-CBE6-4850-92E8-FCF863B8FE12}" srcOrd="0" destOrd="0" presId="urn:microsoft.com/office/officeart/2005/8/layout/list1"/>
    <dgm:cxn modelId="{5987F377-C43B-4F9D-8734-743383B71E43}" srcId="{47F21369-88EC-44BA-8EB3-2535C74A199F}" destId="{FC8DBF34-45D2-4CE6-81A2-B231262C01C0}" srcOrd="1" destOrd="0" parTransId="{D8AD271F-9558-4470-AC13-CE9408F880E0}" sibTransId="{8148B3FD-40E7-456E-A5C7-40B967713953}"/>
    <dgm:cxn modelId="{0F7ED358-8EF4-4655-8C2C-24FC9B841BD5}" type="presOf" srcId="{0D56D865-74A4-4A60-8364-ACCCFFC51EC1}" destId="{0D886462-157C-427B-A6CA-143251632EA9}" srcOrd="0" destOrd="1" presId="urn:microsoft.com/office/officeart/2005/8/layout/list1"/>
    <dgm:cxn modelId="{5613057B-F4C7-4202-85D5-62B7676E71F0}" srcId="{3CBC45A1-2AE1-4B79-BB15-CDDAFD4EA8F3}" destId="{775CFEA9-EA8F-491D-BB65-BB762881D1D2}" srcOrd="0" destOrd="0" parTransId="{7CA4A8BC-D0F5-4D9A-8F2B-BEB67A40885F}" sibTransId="{4703A64D-F92B-4FEE-B857-9B90CE6ACE90}"/>
    <dgm:cxn modelId="{DFBD2D80-F7DC-4D26-AD19-45D838FD1751}" type="presOf" srcId="{1F1E65F2-5EBA-4DF0-AC29-DDDF8D3923D1}" destId="{0ABCB289-A240-43FF-AA1E-DE96331D76FD}" srcOrd="0" destOrd="0" presId="urn:microsoft.com/office/officeart/2005/8/layout/list1"/>
    <dgm:cxn modelId="{89675F8F-429E-4A3A-B1D9-E1D47310C4C3}" type="presOf" srcId="{FF59DB6E-76BE-4F28-8E1C-7BAFAADAB2BA}" destId="{49B07ADA-E27A-4BED-B7A7-79075C5C4D7E}" srcOrd="0" destOrd="0" presId="urn:microsoft.com/office/officeart/2005/8/layout/list1"/>
    <dgm:cxn modelId="{D36D1EA1-CA31-4603-9A31-1B0498DF7477}" srcId="{7C8B3FB1-F6FF-4780-8055-FC110038EADD}" destId="{3CBC45A1-2AE1-4B79-BB15-CDDAFD4EA8F3}" srcOrd="3" destOrd="0" parTransId="{921101F9-48D3-4333-B1F3-50D74BEBCD0E}" sibTransId="{4A166D7D-6D40-44A1-8B6E-8C55C5186710}"/>
    <dgm:cxn modelId="{E7025DA1-4D92-408B-82EC-791F93EC274F}" type="presOf" srcId="{47F21369-88EC-44BA-8EB3-2535C74A199F}" destId="{0D759745-90CE-48D2-BAC1-0A22E931CA22}" srcOrd="1" destOrd="0" presId="urn:microsoft.com/office/officeart/2005/8/layout/list1"/>
    <dgm:cxn modelId="{1CECE3B0-327C-409E-920F-B15A0D4E08D1}" type="presOf" srcId="{FF59DB6E-76BE-4F28-8E1C-7BAFAADAB2BA}" destId="{26E4FA2C-CC14-4D6D-BBD5-BCBFC230F08D}" srcOrd="1" destOrd="0" presId="urn:microsoft.com/office/officeart/2005/8/layout/list1"/>
    <dgm:cxn modelId="{60E532B4-8FF6-430C-8020-C94242B75FCD}" srcId="{7C8B3FB1-F6FF-4780-8055-FC110038EADD}" destId="{47F21369-88EC-44BA-8EB3-2535C74A199F}" srcOrd="1" destOrd="0" parTransId="{DE740091-8DA3-4FBF-9894-5FC61D2B77CB}" sibTransId="{22E8B9F0-1F18-45A9-8693-971C84E2A0D0}"/>
    <dgm:cxn modelId="{42CE6FB6-03AC-4CE4-8E42-EFFD5DB25AF5}" type="presOf" srcId="{47F21369-88EC-44BA-8EB3-2535C74A199F}" destId="{7012598C-37BE-43EA-A985-AEE604C2203F}" srcOrd="0" destOrd="0" presId="urn:microsoft.com/office/officeart/2005/8/layout/list1"/>
    <dgm:cxn modelId="{5EDFABB7-6EFE-42ED-9502-5E1011C5CFD7}" type="presOf" srcId="{3CBC45A1-2AE1-4B79-BB15-CDDAFD4EA8F3}" destId="{C7DF2ED4-B7C2-4FA2-8E53-362F21C67101}" srcOrd="1" destOrd="0" presId="urn:microsoft.com/office/officeart/2005/8/layout/list1"/>
    <dgm:cxn modelId="{103135BB-30C1-41B9-93B0-61D2BFEB6AFE}" srcId="{7C8B3FB1-F6FF-4780-8055-FC110038EADD}" destId="{FF59DB6E-76BE-4F28-8E1C-7BAFAADAB2BA}" srcOrd="2" destOrd="0" parTransId="{CC20DDF3-663E-4608-916E-90E5C11A39AA}" sibTransId="{4317DDE8-2034-4022-B44C-5A819C6A08C6}"/>
    <dgm:cxn modelId="{2843BEBB-E172-4A50-8F27-1C5FDCA619F3}" srcId="{FF59DB6E-76BE-4F28-8E1C-7BAFAADAB2BA}" destId="{123AD716-F886-4D34-953C-1E65151FBF7C}" srcOrd="0" destOrd="0" parTransId="{BD2F12C5-8401-4BE0-882C-A5518D37CB82}" sibTransId="{6D2C5E66-B96E-4B7E-90BD-310C92346785}"/>
    <dgm:cxn modelId="{443FF1C4-11E0-4B66-91D8-DBBD18A2AC36}" type="presOf" srcId="{775CFEA9-EA8F-491D-BB65-BB762881D1D2}" destId="{967B2728-684F-44A4-B4FF-EBB55EE87387}" srcOrd="0" destOrd="0" presId="urn:microsoft.com/office/officeart/2005/8/layout/list1"/>
    <dgm:cxn modelId="{8100F1D0-613B-406F-9DDC-8622618BA56B}" type="presOf" srcId="{FC8DBF34-45D2-4CE6-81A2-B231262C01C0}" destId="{0ABCB289-A240-43FF-AA1E-DE96331D76FD}" srcOrd="0" destOrd="1" presId="urn:microsoft.com/office/officeart/2005/8/layout/list1"/>
    <dgm:cxn modelId="{E6726AEA-C2BB-47E2-919C-E33D455CB5CE}" type="presOf" srcId="{3CBC45A1-2AE1-4B79-BB15-CDDAFD4EA8F3}" destId="{C4BB53E0-9070-489C-8DEA-9CCA47BB3A62}" srcOrd="0" destOrd="0" presId="urn:microsoft.com/office/officeart/2005/8/layout/list1"/>
    <dgm:cxn modelId="{25E515F1-4557-4922-83F3-3876930C15F4}" srcId="{47F21369-88EC-44BA-8EB3-2535C74A199F}" destId="{1F1E65F2-5EBA-4DF0-AC29-DDDF8D3923D1}" srcOrd="0" destOrd="0" parTransId="{4BCADEAC-675A-4CB0-B17D-4DA8FCA409B5}" sibTransId="{9BE99B52-3E0A-4B0E-BA29-4E836F11C2AA}"/>
    <dgm:cxn modelId="{F18DB7DD-BE17-4AFB-8C11-B430EE2D395F}" type="presParOf" srcId="{64AA43A3-4F17-4689-9481-9D5FB70AEEA5}" destId="{C1AC2712-AF0E-46D4-8943-13859303BEF2}" srcOrd="0" destOrd="0" presId="urn:microsoft.com/office/officeart/2005/8/layout/list1"/>
    <dgm:cxn modelId="{69126719-9512-4C70-9BBB-BA31918EE4FD}" type="presParOf" srcId="{C1AC2712-AF0E-46D4-8943-13859303BEF2}" destId="{0865BCE3-6347-45DC-9778-6270BBA9914D}" srcOrd="0" destOrd="0" presId="urn:microsoft.com/office/officeart/2005/8/layout/list1"/>
    <dgm:cxn modelId="{C5B1E85F-721C-4294-B8EB-C09FE2C8CDF9}" type="presParOf" srcId="{C1AC2712-AF0E-46D4-8943-13859303BEF2}" destId="{750C6AA7-45AC-41EC-8814-C8016A4D14FF}" srcOrd="1" destOrd="0" presId="urn:microsoft.com/office/officeart/2005/8/layout/list1"/>
    <dgm:cxn modelId="{D5BE73BC-7F4D-4938-BEB8-EFFC2272D1FB}" type="presParOf" srcId="{64AA43A3-4F17-4689-9481-9D5FB70AEEA5}" destId="{070D6C4A-3AFE-46ED-B82D-DBEDC8EF6328}" srcOrd="1" destOrd="0" presId="urn:microsoft.com/office/officeart/2005/8/layout/list1"/>
    <dgm:cxn modelId="{8A461511-68F0-4113-9084-68C29349FC37}" type="presParOf" srcId="{64AA43A3-4F17-4689-9481-9D5FB70AEEA5}" destId="{0D886462-157C-427B-A6CA-143251632EA9}" srcOrd="2" destOrd="0" presId="urn:microsoft.com/office/officeart/2005/8/layout/list1"/>
    <dgm:cxn modelId="{3BAF1848-B245-4FDE-BEE6-1A69BCC4B296}" type="presParOf" srcId="{64AA43A3-4F17-4689-9481-9D5FB70AEEA5}" destId="{238A7B34-5014-4A5E-BF3E-8B50897F005E}" srcOrd="3" destOrd="0" presId="urn:microsoft.com/office/officeart/2005/8/layout/list1"/>
    <dgm:cxn modelId="{0C6B8EA1-E6A0-42C7-8FC9-BB21C0F09442}" type="presParOf" srcId="{64AA43A3-4F17-4689-9481-9D5FB70AEEA5}" destId="{ACD6A940-A161-499B-BDE9-07F98FD274E7}" srcOrd="4" destOrd="0" presId="urn:microsoft.com/office/officeart/2005/8/layout/list1"/>
    <dgm:cxn modelId="{1D76C852-72FB-426C-8855-B33058CB6FAB}" type="presParOf" srcId="{ACD6A940-A161-499B-BDE9-07F98FD274E7}" destId="{7012598C-37BE-43EA-A985-AEE604C2203F}" srcOrd="0" destOrd="0" presId="urn:microsoft.com/office/officeart/2005/8/layout/list1"/>
    <dgm:cxn modelId="{12D4619B-CAF7-4851-B0E1-55B5012025CF}" type="presParOf" srcId="{ACD6A940-A161-499B-BDE9-07F98FD274E7}" destId="{0D759745-90CE-48D2-BAC1-0A22E931CA22}" srcOrd="1" destOrd="0" presId="urn:microsoft.com/office/officeart/2005/8/layout/list1"/>
    <dgm:cxn modelId="{861298E3-8B09-4D74-99EC-3CA93D2495B8}" type="presParOf" srcId="{64AA43A3-4F17-4689-9481-9D5FB70AEEA5}" destId="{6FA793A8-2359-4D5E-BCC8-9AEF4E5D6F09}" srcOrd="5" destOrd="0" presId="urn:microsoft.com/office/officeart/2005/8/layout/list1"/>
    <dgm:cxn modelId="{487D8804-9F24-4AE4-AE98-7F50F769CB35}" type="presParOf" srcId="{64AA43A3-4F17-4689-9481-9D5FB70AEEA5}" destId="{0ABCB289-A240-43FF-AA1E-DE96331D76FD}" srcOrd="6" destOrd="0" presId="urn:microsoft.com/office/officeart/2005/8/layout/list1"/>
    <dgm:cxn modelId="{524E754B-1BD0-41A7-AE4C-8040F9A068E0}" type="presParOf" srcId="{64AA43A3-4F17-4689-9481-9D5FB70AEEA5}" destId="{1B0C018B-B088-4FF8-AF12-CBA33535D275}" srcOrd="7" destOrd="0" presId="urn:microsoft.com/office/officeart/2005/8/layout/list1"/>
    <dgm:cxn modelId="{CD875857-0BE7-4BDC-9E9D-00271C446E1C}" type="presParOf" srcId="{64AA43A3-4F17-4689-9481-9D5FB70AEEA5}" destId="{EAC7B93A-5805-44AB-B5EB-E4FAFF0054E7}" srcOrd="8" destOrd="0" presId="urn:microsoft.com/office/officeart/2005/8/layout/list1"/>
    <dgm:cxn modelId="{16D8E127-82AC-49F0-9373-AB5E27CA1B3D}" type="presParOf" srcId="{EAC7B93A-5805-44AB-B5EB-E4FAFF0054E7}" destId="{49B07ADA-E27A-4BED-B7A7-79075C5C4D7E}" srcOrd="0" destOrd="0" presId="urn:microsoft.com/office/officeart/2005/8/layout/list1"/>
    <dgm:cxn modelId="{80C2EF37-CFEE-4B09-9BEF-3047533AC885}" type="presParOf" srcId="{EAC7B93A-5805-44AB-B5EB-E4FAFF0054E7}" destId="{26E4FA2C-CC14-4D6D-BBD5-BCBFC230F08D}" srcOrd="1" destOrd="0" presId="urn:microsoft.com/office/officeart/2005/8/layout/list1"/>
    <dgm:cxn modelId="{36D0200C-3987-4331-88E7-6752DAAA72A4}" type="presParOf" srcId="{64AA43A3-4F17-4689-9481-9D5FB70AEEA5}" destId="{57DAC6B7-5876-4414-9D4D-439051EE15F3}" srcOrd="9" destOrd="0" presId="urn:microsoft.com/office/officeart/2005/8/layout/list1"/>
    <dgm:cxn modelId="{E4A2AC26-3B05-4385-A859-6EECCCACA480}" type="presParOf" srcId="{64AA43A3-4F17-4689-9481-9D5FB70AEEA5}" destId="{02E4F491-CBE6-4850-92E8-FCF863B8FE12}" srcOrd="10" destOrd="0" presId="urn:microsoft.com/office/officeart/2005/8/layout/list1"/>
    <dgm:cxn modelId="{74C5D065-5471-4B40-B09E-FCF2882BABCC}" type="presParOf" srcId="{64AA43A3-4F17-4689-9481-9D5FB70AEEA5}" destId="{32511455-9678-4C27-8FD7-AC3F465AB286}" srcOrd="11" destOrd="0" presId="urn:microsoft.com/office/officeart/2005/8/layout/list1"/>
    <dgm:cxn modelId="{3B94F3CF-679C-4802-8417-507F9FB1506A}" type="presParOf" srcId="{64AA43A3-4F17-4689-9481-9D5FB70AEEA5}" destId="{90872774-F187-4C35-92F1-C02A73C9251B}" srcOrd="12" destOrd="0" presId="urn:microsoft.com/office/officeart/2005/8/layout/list1"/>
    <dgm:cxn modelId="{F9D9A9BD-7957-49F4-A57B-DA47922775CA}" type="presParOf" srcId="{90872774-F187-4C35-92F1-C02A73C9251B}" destId="{C4BB53E0-9070-489C-8DEA-9CCA47BB3A62}" srcOrd="0" destOrd="0" presId="urn:microsoft.com/office/officeart/2005/8/layout/list1"/>
    <dgm:cxn modelId="{5E0934D7-5888-4499-B428-049002BFE67E}" type="presParOf" srcId="{90872774-F187-4C35-92F1-C02A73C9251B}" destId="{C7DF2ED4-B7C2-4FA2-8E53-362F21C67101}" srcOrd="1" destOrd="0" presId="urn:microsoft.com/office/officeart/2005/8/layout/list1"/>
    <dgm:cxn modelId="{413D338B-7CC5-442C-974A-371DA7B38CA9}" type="presParOf" srcId="{64AA43A3-4F17-4689-9481-9D5FB70AEEA5}" destId="{19F921E3-7134-4A3B-B0D7-9BF013959A27}" srcOrd="13" destOrd="0" presId="urn:microsoft.com/office/officeart/2005/8/layout/list1"/>
    <dgm:cxn modelId="{52B10ACB-4E7F-44B4-9B96-EC07F5A96046}" type="presParOf" srcId="{64AA43A3-4F17-4689-9481-9D5FB70AEEA5}" destId="{967B2728-684F-44A4-B4FF-EBB55EE8738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FB0B19-B3B7-4068-826A-7E1A18B11E3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82081B-2794-4CE8-86D1-02AA35D9D1CC}">
      <dgm:prSet/>
      <dgm:spPr/>
      <dgm:t>
        <a:bodyPr/>
        <a:lstStyle/>
        <a:p>
          <a:r>
            <a:rPr lang="es-ES"/>
            <a:t>Sistemas de alerta temprana en organizaciones/empresas</a:t>
          </a:r>
          <a:endParaRPr lang="en-US" dirty="0"/>
        </a:p>
      </dgm:t>
    </dgm:pt>
    <dgm:pt modelId="{F816BFAD-1002-4C0D-9638-17CB684C5DC5}" type="parTrans" cxnId="{6A84EE74-FF55-43F6-A64E-D5C961B0F5D0}">
      <dgm:prSet/>
      <dgm:spPr/>
      <dgm:t>
        <a:bodyPr/>
        <a:lstStyle/>
        <a:p>
          <a:endParaRPr lang="en-US"/>
        </a:p>
      </dgm:t>
    </dgm:pt>
    <dgm:pt modelId="{39DC8B0E-9D89-4C5D-AF54-C8A224F3D887}" type="sibTrans" cxnId="{6A84EE74-FF55-43F6-A64E-D5C961B0F5D0}">
      <dgm:prSet/>
      <dgm:spPr/>
      <dgm:t>
        <a:bodyPr/>
        <a:lstStyle/>
        <a:p>
          <a:endParaRPr lang="en-US"/>
        </a:p>
      </dgm:t>
    </dgm:pt>
    <dgm:pt modelId="{09626C3E-84B0-43BE-9A1A-9C308271CDD7}">
      <dgm:prSet/>
      <dgm:spPr/>
      <dgm:t>
        <a:bodyPr/>
        <a:lstStyle/>
        <a:p>
          <a:r>
            <a:rPr lang="es-ES"/>
            <a:t>Conocimiento. Seguridad + estado de sistemas de información</a:t>
          </a:r>
          <a:endParaRPr lang="en-US"/>
        </a:p>
      </dgm:t>
    </dgm:pt>
    <dgm:pt modelId="{731753BC-5D42-4E91-AF75-BC1DBD308CDD}" type="parTrans" cxnId="{24D2B0D9-A230-4A4A-933E-5A77FC1FEBE1}">
      <dgm:prSet/>
      <dgm:spPr/>
      <dgm:t>
        <a:bodyPr/>
        <a:lstStyle/>
        <a:p>
          <a:endParaRPr lang="en-US"/>
        </a:p>
      </dgm:t>
    </dgm:pt>
    <dgm:pt modelId="{BB4430B5-0837-4D5B-929D-781C379325D3}" type="sibTrans" cxnId="{24D2B0D9-A230-4A4A-933E-5A77FC1FEBE1}">
      <dgm:prSet/>
      <dgm:spPr/>
      <dgm:t>
        <a:bodyPr/>
        <a:lstStyle/>
        <a:p>
          <a:endParaRPr lang="en-US"/>
        </a:p>
      </dgm:t>
    </dgm:pt>
    <dgm:pt modelId="{6C3BD40B-4CD4-4850-B1DC-68196D3A8D4B}">
      <dgm:prSet/>
      <dgm:spPr/>
      <dgm:t>
        <a:bodyPr/>
        <a:lstStyle/>
        <a:p>
          <a:r>
            <a:rPr lang="es-ES"/>
            <a:t>Metodología agile</a:t>
          </a:r>
          <a:endParaRPr lang="en-US"/>
        </a:p>
      </dgm:t>
    </dgm:pt>
    <dgm:pt modelId="{A93C850E-86ED-40AC-9643-EBB5BC221226}" type="parTrans" cxnId="{572F69F4-11BC-4820-BFC4-8CA8105CF046}">
      <dgm:prSet/>
      <dgm:spPr/>
      <dgm:t>
        <a:bodyPr/>
        <a:lstStyle/>
        <a:p>
          <a:endParaRPr lang="en-US"/>
        </a:p>
      </dgm:t>
    </dgm:pt>
    <dgm:pt modelId="{468070DE-42A4-4EF1-B156-8BBD8A7091B9}" type="sibTrans" cxnId="{572F69F4-11BC-4820-BFC4-8CA8105CF046}">
      <dgm:prSet/>
      <dgm:spPr/>
      <dgm:t>
        <a:bodyPr/>
        <a:lstStyle/>
        <a:p>
          <a:endParaRPr lang="en-US"/>
        </a:p>
      </dgm:t>
    </dgm:pt>
    <dgm:pt modelId="{8C78E259-40BF-4439-B0CD-9D0F2AB0F310}">
      <dgm:prSet/>
      <dgm:spPr/>
      <dgm:t>
        <a:bodyPr/>
        <a:lstStyle/>
        <a:p>
          <a:r>
            <a:rPr lang="en-US" baseline="0" dirty="0" err="1"/>
            <a:t>Incremento</a:t>
          </a:r>
          <a:r>
            <a:rPr lang="en-US" baseline="0" dirty="0"/>
            <a:t> de valor del product</a:t>
          </a:r>
          <a:endParaRPr lang="en-US" dirty="0"/>
        </a:p>
      </dgm:t>
    </dgm:pt>
    <dgm:pt modelId="{4D5F7723-C39F-4D3B-97BC-138D13B4F8A6}" type="parTrans" cxnId="{C7520C02-13C1-431E-8A1C-A03DF39FE25C}">
      <dgm:prSet/>
      <dgm:spPr/>
      <dgm:t>
        <a:bodyPr/>
        <a:lstStyle/>
        <a:p>
          <a:endParaRPr lang="en-US"/>
        </a:p>
      </dgm:t>
    </dgm:pt>
    <dgm:pt modelId="{7C0E3611-0C23-42F8-8B42-72775E524C42}" type="sibTrans" cxnId="{C7520C02-13C1-431E-8A1C-A03DF39FE25C}">
      <dgm:prSet/>
      <dgm:spPr/>
      <dgm:t>
        <a:bodyPr/>
        <a:lstStyle/>
        <a:p>
          <a:endParaRPr lang="en-US"/>
        </a:p>
      </dgm:t>
    </dgm:pt>
    <dgm:pt modelId="{8C4864BE-EA05-49F6-A033-B2245C72D01E}">
      <dgm:prSet/>
      <dgm:spPr/>
      <dgm:t>
        <a:bodyPr/>
        <a:lstStyle/>
        <a:p>
          <a:r>
            <a:rPr lang="en-US" dirty="0" err="1"/>
            <a:t>Rapidez</a:t>
          </a:r>
          <a:r>
            <a:rPr lang="en-US" dirty="0"/>
            <a:t> y </a:t>
          </a:r>
          <a:r>
            <a:rPr lang="en-US" dirty="0" err="1"/>
            <a:t>flexibilidad</a:t>
          </a:r>
          <a:endParaRPr lang="en-US" dirty="0"/>
        </a:p>
      </dgm:t>
    </dgm:pt>
    <dgm:pt modelId="{5F5B89E7-B132-47D7-B031-ABA514204ED9}" type="parTrans" cxnId="{A95D82DF-EDA8-4904-BB43-9D76D87A6DE9}">
      <dgm:prSet/>
      <dgm:spPr/>
      <dgm:t>
        <a:bodyPr/>
        <a:lstStyle/>
        <a:p>
          <a:endParaRPr lang="en-US"/>
        </a:p>
      </dgm:t>
    </dgm:pt>
    <dgm:pt modelId="{3DDD182E-0B79-44CB-AF59-9DF22F12C806}" type="sibTrans" cxnId="{A95D82DF-EDA8-4904-BB43-9D76D87A6DE9}">
      <dgm:prSet/>
      <dgm:spPr/>
      <dgm:t>
        <a:bodyPr/>
        <a:lstStyle/>
        <a:p>
          <a:endParaRPr lang="en-US"/>
        </a:p>
      </dgm:t>
    </dgm:pt>
    <dgm:pt modelId="{605661CD-E8B0-4E86-914D-31483A71D54A}">
      <dgm:prSet/>
      <dgm:spPr/>
      <dgm:t>
        <a:bodyPr/>
        <a:lstStyle/>
        <a:p>
          <a:r>
            <a:rPr lang="es-ES"/>
            <a:t>Implementación de sistema de inteligencia</a:t>
          </a:r>
          <a:endParaRPr lang="en-US"/>
        </a:p>
      </dgm:t>
    </dgm:pt>
    <dgm:pt modelId="{79A68748-4E6B-4298-855B-F029BAD9B520}" type="parTrans" cxnId="{784476A2-499A-43AA-8B00-618DCC0D0BB5}">
      <dgm:prSet/>
      <dgm:spPr/>
      <dgm:t>
        <a:bodyPr/>
        <a:lstStyle/>
        <a:p>
          <a:endParaRPr lang="en-US"/>
        </a:p>
      </dgm:t>
    </dgm:pt>
    <dgm:pt modelId="{C4BB0D48-6A46-4DA8-A980-2A8330C73416}" type="sibTrans" cxnId="{784476A2-499A-43AA-8B00-618DCC0D0BB5}">
      <dgm:prSet/>
      <dgm:spPr/>
      <dgm:t>
        <a:bodyPr/>
        <a:lstStyle/>
        <a:p>
          <a:endParaRPr lang="en-US"/>
        </a:p>
      </dgm:t>
    </dgm:pt>
    <dgm:pt modelId="{5AB2BB5D-A502-41A7-A11E-B7588C56E402}">
      <dgm:prSet/>
      <dgm:spPr/>
      <dgm:t>
        <a:bodyPr/>
        <a:lstStyle/>
        <a:p>
          <a:r>
            <a:rPr lang="es-ES"/>
            <a:t>Implementación en aplicación práctica que cubre el ciclo de inteligencia</a:t>
          </a:r>
          <a:endParaRPr lang="en-US"/>
        </a:p>
      </dgm:t>
    </dgm:pt>
    <dgm:pt modelId="{9CA41EF3-9B65-450A-BC27-FD29254D237A}" type="parTrans" cxnId="{AA71BE4A-E990-4BC4-B16A-95691D300168}">
      <dgm:prSet/>
      <dgm:spPr/>
      <dgm:t>
        <a:bodyPr/>
        <a:lstStyle/>
        <a:p>
          <a:endParaRPr lang="en-US"/>
        </a:p>
      </dgm:t>
    </dgm:pt>
    <dgm:pt modelId="{08380A57-AADB-4AD4-BCAA-8D97E43D73E7}" type="sibTrans" cxnId="{AA71BE4A-E990-4BC4-B16A-95691D300168}">
      <dgm:prSet/>
      <dgm:spPr/>
      <dgm:t>
        <a:bodyPr/>
        <a:lstStyle/>
        <a:p>
          <a:endParaRPr lang="en-US"/>
        </a:p>
      </dgm:t>
    </dgm:pt>
    <dgm:pt modelId="{F5A96BB7-08A0-49C4-94E7-257B80150CE1}">
      <dgm:prSet/>
      <dgm:spPr/>
      <dgm:t>
        <a:bodyPr/>
        <a:lstStyle/>
        <a:p>
          <a:r>
            <a:rPr lang="es-ES"/>
            <a:t>Análisis, tratamiento de datos y visualización</a:t>
          </a:r>
          <a:endParaRPr lang="en-US"/>
        </a:p>
      </dgm:t>
    </dgm:pt>
    <dgm:pt modelId="{8EA7F72D-A5AC-4BBC-8798-E9FAFEBDAA01}" type="parTrans" cxnId="{D2442A8C-BB1D-47D4-AC92-48FF7E306587}">
      <dgm:prSet/>
      <dgm:spPr/>
      <dgm:t>
        <a:bodyPr/>
        <a:lstStyle/>
        <a:p>
          <a:endParaRPr lang="en-US"/>
        </a:p>
      </dgm:t>
    </dgm:pt>
    <dgm:pt modelId="{C07B3F49-C6DE-4DA6-AD5E-10C211FA4454}" type="sibTrans" cxnId="{D2442A8C-BB1D-47D4-AC92-48FF7E306587}">
      <dgm:prSet/>
      <dgm:spPr/>
      <dgm:t>
        <a:bodyPr/>
        <a:lstStyle/>
        <a:p>
          <a:endParaRPr lang="en-US"/>
        </a:p>
      </dgm:t>
    </dgm:pt>
    <dgm:pt modelId="{95BF047B-1EA3-41EE-9031-10D8A8900442}">
      <dgm:prSet/>
      <dgm:spPr/>
      <dgm:t>
        <a:bodyPr/>
        <a:lstStyle/>
        <a:p>
          <a:r>
            <a:rPr lang="en-US" dirty="0" err="1"/>
            <a:t>Producto</a:t>
          </a:r>
          <a:r>
            <a:rPr lang="en-US" dirty="0"/>
            <a:t> </a:t>
          </a:r>
          <a:r>
            <a:rPr lang="en-US" dirty="0" err="1"/>
            <a:t>mínimo</a:t>
          </a:r>
          <a:r>
            <a:rPr lang="en-US" dirty="0"/>
            <a:t> viable</a:t>
          </a:r>
        </a:p>
      </dgm:t>
    </dgm:pt>
    <dgm:pt modelId="{DEEA1A1F-D865-479C-A298-1E0C9996311D}" type="parTrans" cxnId="{678F61FE-FC55-44F2-9AC4-EA1BD58A163D}">
      <dgm:prSet/>
      <dgm:spPr/>
      <dgm:t>
        <a:bodyPr/>
        <a:lstStyle/>
        <a:p>
          <a:endParaRPr lang="es-ES"/>
        </a:p>
      </dgm:t>
    </dgm:pt>
    <dgm:pt modelId="{7E79CAB3-E36C-4B67-A9EA-7EBD8157ADC2}" type="sibTrans" cxnId="{678F61FE-FC55-44F2-9AC4-EA1BD58A163D}">
      <dgm:prSet/>
      <dgm:spPr/>
      <dgm:t>
        <a:bodyPr/>
        <a:lstStyle/>
        <a:p>
          <a:endParaRPr lang="es-ES"/>
        </a:p>
      </dgm:t>
    </dgm:pt>
    <dgm:pt modelId="{35550FB2-3312-4C5B-969B-0552E90525B9}" type="pres">
      <dgm:prSet presAssocID="{51FB0B19-B3B7-4068-826A-7E1A18B11E3D}" presName="linear" presStyleCnt="0">
        <dgm:presLayoutVars>
          <dgm:animLvl val="lvl"/>
          <dgm:resizeHandles val="exact"/>
        </dgm:presLayoutVars>
      </dgm:prSet>
      <dgm:spPr/>
    </dgm:pt>
    <dgm:pt modelId="{2565373F-DC28-40AB-B34D-92A971CD6CB5}" type="pres">
      <dgm:prSet presAssocID="{8C82081B-2794-4CE8-86D1-02AA35D9D1C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4F0907-96EA-45A7-8DB1-3681275E21A7}" type="pres">
      <dgm:prSet presAssocID="{8C82081B-2794-4CE8-86D1-02AA35D9D1CC}" presName="childText" presStyleLbl="revTx" presStyleIdx="0" presStyleCnt="3">
        <dgm:presLayoutVars>
          <dgm:bulletEnabled val="1"/>
        </dgm:presLayoutVars>
      </dgm:prSet>
      <dgm:spPr/>
    </dgm:pt>
    <dgm:pt modelId="{26C784CE-57EB-4885-9390-E18B3E79D2B7}" type="pres">
      <dgm:prSet presAssocID="{6C3BD40B-4CD4-4850-B1DC-68196D3A8D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60F9DD-6248-4023-91B3-B901C149798A}" type="pres">
      <dgm:prSet presAssocID="{6C3BD40B-4CD4-4850-B1DC-68196D3A8D4B}" presName="childText" presStyleLbl="revTx" presStyleIdx="1" presStyleCnt="3">
        <dgm:presLayoutVars>
          <dgm:bulletEnabled val="1"/>
        </dgm:presLayoutVars>
      </dgm:prSet>
      <dgm:spPr/>
    </dgm:pt>
    <dgm:pt modelId="{8F522AD8-DC35-4657-A67F-F44F0A054B72}" type="pres">
      <dgm:prSet presAssocID="{605661CD-E8B0-4E86-914D-31483A71D5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B31458F-2E18-42AF-BE60-039DD1F02C24}" type="pres">
      <dgm:prSet presAssocID="{605661CD-E8B0-4E86-914D-31483A71D54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7520C02-13C1-431E-8A1C-A03DF39FE25C}" srcId="{6C3BD40B-4CD4-4850-B1DC-68196D3A8D4B}" destId="{8C78E259-40BF-4439-B0CD-9D0F2AB0F310}" srcOrd="0" destOrd="0" parTransId="{4D5F7723-C39F-4D3B-97BC-138D13B4F8A6}" sibTransId="{7C0E3611-0C23-42F8-8B42-72775E524C42}"/>
    <dgm:cxn modelId="{5C00ED07-F2FB-42BD-8C59-92A8B76381DC}" type="presOf" srcId="{8C78E259-40BF-4439-B0CD-9D0F2AB0F310}" destId="{4360F9DD-6248-4023-91B3-B901C149798A}" srcOrd="0" destOrd="0" presId="urn:microsoft.com/office/officeart/2005/8/layout/vList2"/>
    <dgm:cxn modelId="{D97DB709-1475-47B9-B24F-6C8F9699CC92}" type="presOf" srcId="{95BF047B-1EA3-41EE-9031-10D8A8900442}" destId="{4360F9DD-6248-4023-91B3-B901C149798A}" srcOrd="0" destOrd="1" presId="urn:microsoft.com/office/officeart/2005/8/layout/vList2"/>
    <dgm:cxn modelId="{F6CC1416-754B-4C66-942A-A192B68E736F}" type="presOf" srcId="{6C3BD40B-4CD4-4850-B1DC-68196D3A8D4B}" destId="{26C784CE-57EB-4885-9390-E18B3E79D2B7}" srcOrd="0" destOrd="0" presId="urn:microsoft.com/office/officeart/2005/8/layout/vList2"/>
    <dgm:cxn modelId="{01AAF165-FCB5-4284-9580-CCA282885DCA}" type="presOf" srcId="{F5A96BB7-08A0-49C4-94E7-257B80150CE1}" destId="{4B31458F-2E18-42AF-BE60-039DD1F02C24}" srcOrd="0" destOrd="1" presId="urn:microsoft.com/office/officeart/2005/8/layout/vList2"/>
    <dgm:cxn modelId="{DB5B4548-4862-40A5-9227-3FB17124D83F}" type="presOf" srcId="{5AB2BB5D-A502-41A7-A11E-B7588C56E402}" destId="{4B31458F-2E18-42AF-BE60-039DD1F02C24}" srcOrd="0" destOrd="0" presId="urn:microsoft.com/office/officeart/2005/8/layout/vList2"/>
    <dgm:cxn modelId="{AA71BE4A-E990-4BC4-B16A-95691D300168}" srcId="{605661CD-E8B0-4E86-914D-31483A71D54A}" destId="{5AB2BB5D-A502-41A7-A11E-B7588C56E402}" srcOrd="0" destOrd="0" parTransId="{9CA41EF3-9B65-450A-BC27-FD29254D237A}" sibTransId="{08380A57-AADB-4AD4-BCAA-8D97E43D73E7}"/>
    <dgm:cxn modelId="{F0222552-402B-49FB-8413-67B3125A65F8}" type="presOf" srcId="{605661CD-E8B0-4E86-914D-31483A71D54A}" destId="{8F522AD8-DC35-4657-A67F-F44F0A054B72}" srcOrd="0" destOrd="0" presId="urn:microsoft.com/office/officeart/2005/8/layout/vList2"/>
    <dgm:cxn modelId="{46AB6C53-3934-4166-8439-5D33BBA72AE1}" type="presOf" srcId="{8C4864BE-EA05-49F6-A033-B2245C72D01E}" destId="{4360F9DD-6248-4023-91B3-B901C149798A}" srcOrd="0" destOrd="2" presId="urn:microsoft.com/office/officeart/2005/8/layout/vList2"/>
    <dgm:cxn modelId="{6A84EE74-FF55-43F6-A64E-D5C961B0F5D0}" srcId="{51FB0B19-B3B7-4068-826A-7E1A18B11E3D}" destId="{8C82081B-2794-4CE8-86D1-02AA35D9D1CC}" srcOrd="0" destOrd="0" parTransId="{F816BFAD-1002-4C0D-9638-17CB684C5DC5}" sibTransId="{39DC8B0E-9D89-4C5D-AF54-C8A224F3D887}"/>
    <dgm:cxn modelId="{A2EAFA78-952A-478D-8AE0-2CBBFAB356D8}" type="presOf" srcId="{09626C3E-84B0-43BE-9A1A-9C308271CDD7}" destId="{F64F0907-96EA-45A7-8DB1-3681275E21A7}" srcOrd="0" destOrd="0" presId="urn:microsoft.com/office/officeart/2005/8/layout/vList2"/>
    <dgm:cxn modelId="{11C6A082-1FAA-4FD1-B3F4-EAC17A345021}" type="presOf" srcId="{8C82081B-2794-4CE8-86D1-02AA35D9D1CC}" destId="{2565373F-DC28-40AB-B34D-92A971CD6CB5}" srcOrd="0" destOrd="0" presId="urn:microsoft.com/office/officeart/2005/8/layout/vList2"/>
    <dgm:cxn modelId="{D2442A8C-BB1D-47D4-AC92-48FF7E306587}" srcId="{605661CD-E8B0-4E86-914D-31483A71D54A}" destId="{F5A96BB7-08A0-49C4-94E7-257B80150CE1}" srcOrd="1" destOrd="0" parTransId="{8EA7F72D-A5AC-4BBC-8798-E9FAFEBDAA01}" sibTransId="{C07B3F49-C6DE-4DA6-AD5E-10C211FA4454}"/>
    <dgm:cxn modelId="{784476A2-499A-43AA-8B00-618DCC0D0BB5}" srcId="{51FB0B19-B3B7-4068-826A-7E1A18B11E3D}" destId="{605661CD-E8B0-4E86-914D-31483A71D54A}" srcOrd="2" destOrd="0" parTransId="{79A68748-4E6B-4298-855B-F029BAD9B520}" sibTransId="{C4BB0D48-6A46-4DA8-A980-2A8330C73416}"/>
    <dgm:cxn modelId="{24D2B0D9-A230-4A4A-933E-5A77FC1FEBE1}" srcId="{8C82081B-2794-4CE8-86D1-02AA35D9D1CC}" destId="{09626C3E-84B0-43BE-9A1A-9C308271CDD7}" srcOrd="0" destOrd="0" parTransId="{731753BC-5D42-4E91-AF75-BC1DBD308CDD}" sibTransId="{BB4430B5-0837-4D5B-929D-781C379325D3}"/>
    <dgm:cxn modelId="{A95D82DF-EDA8-4904-BB43-9D76D87A6DE9}" srcId="{6C3BD40B-4CD4-4850-B1DC-68196D3A8D4B}" destId="{8C4864BE-EA05-49F6-A033-B2245C72D01E}" srcOrd="2" destOrd="0" parTransId="{5F5B89E7-B132-47D7-B031-ABA514204ED9}" sibTransId="{3DDD182E-0B79-44CB-AF59-9DF22F12C806}"/>
    <dgm:cxn modelId="{572F69F4-11BC-4820-BFC4-8CA8105CF046}" srcId="{51FB0B19-B3B7-4068-826A-7E1A18B11E3D}" destId="{6C3BD40B-4CD4-4850-B1DC-68196D3A8D4B}" srcOrd="1" destOrd="0" parTransId="{A93C850E-86ED-40AC-9643-EBB5BC221226}" sibTransId="{468070DE-42A4-4EF1-B156-8BBD8A7091B9}"/>
    <dgm:cxn modelId="{CF9E86F9-7B23-4ABD-87A5-AC6922EFD768}" type="presOf" srcId="{51FB0B19-B3B7-4068-826A-7E1A18B11E3D}" destId="{35550FB2-3312-4C5B-969B-0552E90525B9}" srcOrd="0" destOrd="0" presId="urn:microsoft.com/office/officeart/2005/8/layout/vList2"/>
    <dgm:cxn modelId="{678F61FE-FC55-44F2-9AC4-EA1BD58A163D}" srcId="{6C3BD40B-4CD4-4850-B1DC-68196D3A8D4B}" destId="{95BF047B-1EA3-41EE-9031-10D8A8900442}" srcOrd="1" destOrd="0" parTransId="{DEEA1A1F-D865-479C-A298-1E0C9996311D}" sibTransId="{7E79CAB3-E36C-4B67-A9EA-7EBD8157ADC2}"/>
    <dgm:cxn modelId="{710F0E3F-3B45-45C6-9AD4-23488A1FDDB1}" type="presParOf" srcId="{35550FB2-3312-4C5B-969B-0552E90525B9}" destId="{2565373F-DC28-40AB-B34D-92A971CD6CB5}" srcOrd="0" destOrd="0" presId="urn:microsoft.com/office/officeart/2005/8/layout/vList2"/>
    <dgm:cxn modelId="{B9E259F9-CBB7-48E8-9111-455DD2BFC1BB}" type="presParOf" srcId="{35550FB2-3312-4C5B-969B-0552E90525B9}" destId="{F64F0907-96EA-45A7-8DB1-3681275E21A7}" srcOrd="1" destOrd="0" presId="urn:microsoft.com/office/officeart/2005/8/layout/vList2"/>
    <dgm:cxn modelId="{C9D6E8CA-FA9C-4090-8A33-A953BD06E4B5}" type="presParOf" srcId="{35550FB2-3312-4C5B-969B-0552E90525B9}" destId="{26C784CE-57EB-4885-9390-E18B3E79D2B7}" srcOrd="2" destOrd="0" presId="urn:microsoft.com/office/officeart/2005/8/layout/vList2"/>
    <dgm:cxn modelId="{48CC227C-179F-455B-BA04-20E1BE22E309}" type="presParOf" srcId="{35550FB2-3312-4C5B-969B-0552E90525B9}" destId="{4360F9DD-6248-4023-91B3-B901C149798A}" srcOrd="3" destOrd="0" presId="urn:microsoft.com/office/officeart/2005/8/layout/vList2"/>
    <dgm:cxn modelId="{A0B8A71B-558D-4E40-BF64-F663C7CBFF40}" type="presParOf" srcId="{35550FB2-3312-4C5B-969B-0552E90525B9}" destId="{8F522AD8-DC35-4657-A67F-F44F0A054B72}" srcOrd="4" destOrd="0" presId="urn:microsoft.com/office/officeart/2005/8/layout/vList2"/>
    <dgm:cxn modelId="{C118E669-F861-4160-9127-AAB5310C8373}" type="presParOf" srcId="{35550FB2-3312-4C5B-969B-0552E90525B9}" destId="{4B31458F-2E18-42AF-BE60-039DD1F02C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7F353-50CB-4B06-BF0D-467F34E5204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D332C8-F0F1-4692-8447-AF14DBDBFE27}">
      <dgm:prSet/>
      <dgm:spPr/>
      <dgm:t>
        <a:bodyPr/>
        <a:lstStyle/>
        <a:p>
          <a:r>
            <a:rPr lang="es-ES" dirty="0"/>
            <a:t>ADICIÓN DE NUEVAS HERRAMIENTAS</a:t>
          </a:r>
          <a:endParaRPr lang="en-US" dirty="0"/>
        </a:p>
      </dgm:t>
    </dgm:pt>
    <dgm:pt modelId="{C4881241-EBD3-4D1E-8423-600AB15904BE}" type="parTrans" cxnId="{E9F9EF0E-2850-4EA9-A8C6-B4A35E99D85F}">
      <dgm:prSet/>
      <dgm:spPr/>
      <dgm:t>
        <a:bodyPr/>
        <a:lstStyle/>
        <a:p>
          <a:endParaRPr lang="en-US"/>
        </a:p>
      </dgm:t>
    </dgm:pt>
    <dgm:pt modelId="{32E38C85-E09A-406A-84EE-6C93F0E9CEFF}" type="sibTrans" cxnId="{E9F9EF0E-2850-4EA9-A8C6-B4A35E99D85F}">
      <dgm:prSet/>
      <dgm:spPr/>
      <dgm:t>
        <a:bodyPr/>
        <a:lstStyle/>
        <a:p>
          <a:endParaRPr lang="en-US"/>
        </a:p>
      </dgm:t>
    </dgm:pt>
    <dgm:pt modelId="{5415843E-D4F7-4738-ADF0-2EEC5AECD3BD}">
      <dgm:prSet/>
      <dgm:spPr/>
      <dgm:t>
        <a:bodyPr/>
        <a:lstStyle/>
        <a:p>
          <a:r>
            <a:rPr lang="es-ES"/>
            <a:t>SONDAS INTERNAS</a:t>
          </a:r>
          <a:endParaRPr lang="en-US"/>
        </a:p>
      </dgm:t>
    </dgm:pt>
    <dgm:pt modelId="{0CD82BCA-9859-4019-8CE7-C48C91E31986}" type="parTrans" cxnId="{1F718BE9-05F9-49AB-B9E7-44358D00EE3E}">
      <dgm:prSet/>
      <dgm:spPr/>
      <dgm:t>
        <a:bodyPr/>
        <a:lstStyle/>
        <a:p>
          <a:endParaRPr lang="en-US"/>
        </a:p>
      </dgm:t>
    </dgm:pt>
    <dgm:pt modelId="{B4E1BA4E-CF52-413C-A631-5C3813937D23}" type="sibTrans" cxnId="{1F718BE9-05F9-49AB-B9E7-44358D00EE3E}">
      <dgm:prSet/>
      <dgm:spPr/>
      <dgm:t>
        <a:bodyPr/>
        <a:lstStyle/>
        <a:p>
          <a:endParaRPr lang="en-US"/>
        </a:p>
      </dgm:t>
    </dgm:pt>
    <dgm:pt modelId="{AED76FE7-AAEC-43A1-B05A-75774D9E9FF0}">
      <dgm:prSet/>
      <dgm:spPr/>
      <dgm:t>
        <a:bodyPr/>
        <a:lstStyle/>
        <a:p>
          <a:r>
            <a:rPr lang="es-ES"/>
            <a:t>SONDAS EXTERNAS</a:t>
          </a:r>
          <a:endParaRPr lang="en-US"/>
        </a:p>
      </dgm:t>
    </dgm:pt>
    <dgm:pt modelId="{CCB9D021-AF39-4189-A112-677C4D97E627}" type="parTrans" cxnId="{95C25F1C-F7F0-4EDE-B096-376F9633192D}">
      <dgm:prSet/>
      <dgm:spPr/>
      <dgm:t>
        <a:bodyPr/>
        <a:lstStyle/>
        <a:p>
          <a:endParaRPr lang="en-US"/>
        </a:p>
      </dgm:t>
    </dgm:pt>
    <dgm:pt modelId="{38A04EB8-87A7-4B88-9CFF-0A3626ED85D5}" type="sibTrans" cxnId="{95C25F1C-F7F0-4EDE-B096-376F9633192D}">
      <dgm:prSet/>
      <dgm:spPr/>
      <dgm:t>
        <a:bodyPr/>
        <a:lstStyle/>
        <a:p>
          <a:endParaRPr lang="en-US"/>
        </a:p>
      </dgm:t>
    </dgm:pt>
    <dgm:pt modelId="{97D98ACE-9781-4B78-BA12-F3A80024AC27}">
      <dgm:prSet/>
      <dgm:spPr/>
      <dgm:t>
        <a:bodyPr/>
        <a:lstStyle/>
        <a:p>
          <a:r>
            <a:rPr lang="es-ES"/>
            <a:t>MEJORA DE ALGORITMO DE CLASIFICACIÓN</a:t>
          </a:r>
          <a:endParaRPr lang="en-US" dirty="0"/>
        </a:p>
      </dgm:t>
    </dgm:pt>
    <dgm:pt modelId="{F85832EA-E1A4-40E5-91AF-C7522FC25AA0}" type="parTrans" cxnId="{419ABC03-FADD-46D4-9A1A-2AEF75EF6317}">
      <dgm:prSet/>
      <dgm:spPr/>
      <dgm:t>
        <a:bodyPr/>
        <a:lstStyle/>
        <a:p>
          <a:endParaRPr lang="en-US"/>
        </a:p>
      </dgm:t>
    </dgm:pt>
    <dgm:pt modelId="{07AD4232-A8D0-454D-A176-E26F9BA292A9}" type="sibTrans" cxnId="{419ABC03-FADD-46D4-9A1A-2AEF75EF6317}">
      <dgm:prSet/>
      <dgm:spPr/>
      <dgm:t>
        <a:bodyPr/>
        <a:lstStyle/>
        <a:p>
          <a:endParaRPr lang="en-US"/>
        </a:p>
      </dgm:t>
    </dgm:pt>
    <dgm:pt modelId="{6E85D049-8E9B-4121-A7C8-AB8F582AFE79}">
      <dgm:prSet/>
      <dgm:spPr/>
      <dgm:t>
        <a:bodyPr/>
        <a:lstStyle/>
        <a:p>
          <a:r>
            <a:rPr lang="es-ES"/>
            <a:t>IMPLEMENTACIÓN ALGORITMO DETECCIÓN DE ANOMALÍAS</a:t>
          </a:r>
          <a:endParaRPr lang="en-US"/>
        </a:p>
      </dgm:t>
    </dgm:pt>
    <dgm:pt modelId="{D0A04F30-6F24-4ABB-B12D-B2689AC33CD6}" type="parTrans" cxnId="{3B7F696D-51BD-430F-9DD6-1E0E211A4F89}">
      <dgm:prSet/>
      <dgm:spPr/>
      <dgm:t>
        <a:bodyPr/>
        <a:lstStyle/>
        <a:p>
          <a:endParaRPr lang="en-US"/>
        </a:p>
      </dgm:t>
    </dgm:pt>
    <dgm:pt modelId="{241AFCE1-DD7D-496F-A0E6-FB8E8D39EC42}" type="sibTrans" cxnId="{3B7F696D-51BD-430F-9DD6-1E0E211A4F89}">
      <dgm:prSet/>
      <dgm:spPr/>
      <dgm:t>
        <a:bodyPr/>
        <a:lstStyle/>
        <a:p>
          <a:endParaRPr lang="en-US"/>
        </a:p>
      </dgm:t>
    </dgm:pt>
    <dgm:pt modelId="{B0968F2F-2BA3-4099-8595-44898FA4E002}">
      <dgm:prSet/>
      <dgm:spPr/>
      <dgm:t>
        <a:bodyPr/>
        <a:lstStyle/>
        <a:p>
          <a:r>
            <a:rPr lang="es-ES"/>
            <a:t>IMPLEMENTACIÓN ALGORITMO DE PREDICCIÓN</a:t>
          </a:r>
          <a:endParaRPr lang="en-US"/>
        </a:p>
      </dgm:t>
    </dgm:pt>
    <dgm:pt modelId="{65117B5B-804E-4E49-B6BE-7619296DB3AC}" type="parTrans" cxnId="{31868FF1-0965-42EB-B05D-EA1B60B30FA5}">
      <dgm:prSet/>
      <dgm:spPr/>
      <dgm:t>
        <a:bodyPr/>
        <a:lstStyle/>
        <a:p>
          <a:endParaRPr lang="en-US"/>
        </a:p>
      </dgm:t>
    </dgm:pt>
    <dgm:pt modelId="{F832690B-3F87-453F-B4A0-FCBA071BA0A1}" type="sibTrans" cxnId="{31868FF1-0965-42EB-B05D-EA1B60B30FA5}">
      <dgm:prSet/>
      <dgm:spPr/>
      <dgm:t>
        <a:bodyPr/>
        <a:lstStyle/>
        <a:p>
          <a:endParaRPr lang="en-US"/>
        </a:p>
      </dgm:t>
    </dgm:pt>
    <dgm:pt modelId="{8178E2DA-9837-4EE1-AF4E-1B54A6E7B886}">
      <dgm:prSet/>
      <dgm:spPr/>
      <dgm:t>
        <a:bodyPr/>
        <a:lstStyle/>
        <a:p>
          <a:r>
            <a:rPr lang="es-ES"/>
            <a:t>USO BASE DE DATOS DE GRAFOS</a:t>
          </a:r>
          <a:endParaRPr lang="en-US"/>
        </a:p>
      </dgm:t>
    </dgm:pt>
    <dgm:pt modelId="{DC42619E-B3D2-401C-821B-90939682F212}" type="parTrans" cxnId="{DB87FC3F-9E28-4CB7-9EE3-39C5CBEA8008}">
      <dgm:prSet/>
      <dgm:spPr/>
      <dgm:t>
        <a:bodyPr/>
        <a:lstStyle/>
        <a:p>
          <a:endParaRPr lang="en-US"/>
        </a:p>
      </dgm:t>
    </dgm:pt>
    <dgm:pt modelId="{3FF766F7-128C-4952-9163-29AAE9BB7018}" type="sibTrans" cxnId="{DB87FC3F-9E28-4CB7-9EE3-39C5CBEA8008}">
      <dgm:prSet/>
      <dgm:spPr/>
      <dgm:t>
        <a:bodyPr/>
        <a:lstStyle/>
        <a:p>
          <a:endParaRPr lang="en-US"/>
        </a:p>
      </dgm:t>
    </dgm:pt>
    <dgm:pt modelId="{207F0D95-EC2A-4F6E-A392-9A836B44F96A}">
      <dgm:prSet/>
      <dgm:spPr/>
      <dgm:t>
        <a:bodyPr/>
        <a:lstStyle/>
        <a:p>
          <a:r>
            <a:rPr lang="es-ES"/>
            <a:t>MEJORA DE RENDIMIENTO</a:t>
          </a:r>
          <a:endParaRPr lang="en-US"/>
        </a:p>
      </dgm:t>
    </dgm:pt>
    <dgm:pt modelId="{28BC2457-A7C0-442F-A63D-34724BBC7D56}" type="parTrans" cxnId="{BD4E44F7-BD55-40B2-BDEF-6E472F383FE9}">
      <dgm:prSet/>
      <dgm:spPr/>
      <dgm:t>
        <a:bodyPr/>
        <a:lstStyle/>
        <a:p>
          <a:endParaRPr lang="en-US"/>
        </a:p>
      </dgm:t>
    </dgm:pt>
    <dgm:pt modelId="{6AF29AD4-F2B9-4353-9839-5DA0DB97A376}" type="sibTrans" cxnId="{BD4E44F7-BD55-40B2-BDEF-6E472F383FE9}">
      <dgm:prSet/>
      <dgm:spPr/>
      <dgm:t>
        <a:bodyPr/>
        <a:lstStyle/>
        <a:p>
          <a:endParaRPr lang="en-US"/>
        </a:p>
      </dgm:t>
    </dgm:pt>
    <dgm:pt modelId="{3F99E888-E361-4081-A3D5-793DC5ECCDC8}" type="pres">
      <dgm:prSet presAssocID="{0BA7F353-50CB-4B06-BF0D-467F34E52042}" presName="Name0" presStyleCnt="0">
        <dgm:presLayoutVars>
          <dgm:dir/>
          <dgm:resizeHandles val="exact"/>
        </dgm:presLayoutVars>
      </dgm:prSet>
      <dgm:spPr/>
    </dgm:pt>
    <dgm:pt modelId="{875CE609-9544-4D43-BDAA-1C413B304231}" type="pres">
      <dgm:prSet presAssocID="{B1D332C8-F0F1-4692-8447-AF14DBDBFE27}" presName="node" presStyleLbl="node1" presStyleIdx="0" presStyleCnt="6">
        <dgm:presLayoutVars>
          <dgm:bulletEnabled val="1"/>
        </dgm:presLayoutVars>
      </dgm:prSet>
      <dgm:spPr/>
    </dgm:pt>
    <dgm:pt modelId="{00D749A7-DA88-4093-93C9-053709A6007E}" type="pres">
      <dgm:prSet presAssocID="{32E38C85-E09A-406A-84EE-6C93F0E9CEFF}" presName="sibTrans" presStyleLbl="sibTrans1D1" presStyleIdx="0" presStyleCnt="5"/>
      <dgm:spPr/>
    </dgm:pt>
    <dgm:pt modelId="{89680F57-CB18-4074-9721-DB272C8AF6E2}" type="pres">
      <dgm:prSet presAssocID="{32E38C85-E09A-406A-84EE-6C93F0E9CEFF}" presName="connectorText" presStyleLbl="sibTrans1D1" presStyleIdx="0" presStyleCnt="5"/>
      <dgm:spPr/>
    </dgm:pt>
    <dgm:pt modelId="{33C85C80-4C2E-4051-9648-CD75C134F83D}" type="pres">
      <dgm:prSet presAssocID="{97D98ACE-9781-4B78-BA12-F3A80024AC27}" presName="node" presStyleLbl="node1" presStyleIdx="1" presStyleCnt="6">
        <dgm:presLayoutVars>
          <dgm:bulletEnabled val="1"/>
        </dgm:presLayoutVars>
      </dgm:prSet>
      <dgm:spPr/>
    </dgm:pt>
    <dgm:pt modelId="{8DAD601C-2819-4D66-8CE0-0BADB0F1419C}" type="pres">
      <dgm:prSet presAssocID="{07AD4232-A8D0-454D-A176-E26F9BA292A9}" presName="sibTrans" presStyleLbl="sibTrans1D1" presStyleIdx="1" presStyleCnt="5"/>
      <dgm:spPr/>
    </dgm:pt>
    <dgm:pt modelId="{5B0315C5-A3C3-48AB-9DB2-4E9759C46FB6}" type="pres">
      <dgm:prSet presAssocID="{07AD4232-A8D0-454D-A176-E26F9BA292A9}" presName="connectorText" presStyleLbl="sibTrans1D1" presStyleIdx="1" presStyleCnt="5"/>
      <dgm:spPr/>
    </dgm:pt>
    <dgm:pt modelId="{F235B40B-D681-4F1B-AD2B-FA0F2FC56E44}" type="pres">
      <dgm:prSet presAssocID="{6E85D049-8E9B-4121-A7C8-AB8F582AFE79}" presName="node" presStyleLbl="node1" presStyleIdx="2" presStyleCnt="6">
        <dgm:presLayoutVars>
          <dgm:bulletEnabled val="1"/>
        </dgm:presLayoutVars>
      </dgm:prSet>
      <dgm:spPr/>
    </dgm:pt>
    <dgm:pt modelId="{F37ECCA8-3B48-4B94-A230-085B78918A7D}" type="pres">
      <dgm:prSet presAssocID="{241AFCE1-DD7D-496F-A0E6-FB8E8D39EC42}" presName="sibTrans" presStyleLbl="sibTrans1D1" presStyleIdx="2" presStyleCnt="5"/>
      <dgm:spPr/>
    </dgm:pt>
    <dgm:pt modelId="{DAEC2924-EA16-463A-A860-7FDEA8305677}" type="pres">
      <dgm:prSet presAssocID="{241AFCE1-DD7D-496F-A0E6-FB8E8D39EC42}" presName="connectorText" presStyleLbl="sibTrans1D1" presStyleIdx="2" presStyleCnt="5"/>
      <dgm:spPr/>
    </dgm:pt>
    <dgm:pt modelId="{DC98F73D-A43B-4174-9874-A313A4BE581B}" type="pres">
      <dgm:prSet presAssocID="{B0968F2F-2BA3-4099-8595-44898FA4E002}" presName="node" presStyleLbl="node1" presStyleIdx="3" presStyleCnt="6">
        <dgm:presLayoutVars>
          <dgm:bulletEnabled val="1"/>
        </dgm:presLayoutVars>
      </dgm:prSet>
      <dgm:spPr/>
    </dgm:pt>
    <dgm:pt modelId="{797CE492-A70B-472A-903A-7098569B8BAD}" type="pres">
      <dgm:prSet presAssocID="{F832690B-3F87-453F-B4A0-FCBA071BA0A1}" presName="sibTrans" presStyleLbl="sibTrans1D1" presStyleIdx="3" presStyleCnt="5"/>
      <dgm:spPr/>
    </dgm:pt>
    <dgm:pt modelId="{C1177A68-754C-40A0-82C0-9131A1776744}" type="pres">
      <dgm:prSet presAssocID="{F832690B-3F87-453F-B4A0-FCBA071BA0A1}" presName="connectorText" presStyleLbl="sibTrans1D1" presStyleIdx="3" presStyleCnt="5"/>
      <dgm:spPr/>
    </dgm:pt>
    <dgm:pt modelId="{CD010F8F-254D-4F8A-AB23-AB5A8B4E6BBD}" type="pres">
      <dgm:prSet presAssocID="{8178E2DA-9837-4EE1-AF4E-1B54A6E7B886}" presName="node" presStyleLbl="node1" presStyleIdx="4" presStyleCnt="6">
        <dgm:presLayoutVars>
          <dgm:bulletEnabled val="1"/>
        </dgm:presLayoutVars>
      </dgm:prSet>
      <dgm:spPr/>
    </dgm:pt>
    <dgm:pt modelId="{E2A93B36-131D-49AC-9FA3-F98E581F3509}" type="pres">
      <dgm:prSet presAssocID="{3FF766F7-128C-4952-9163-29AAE9BB7018}" presName="sibTrans" presStyleLbl="sibTrans1D1" presStyleIdx="4" presStyleCnt="5"/>
      <dgm:spPr/>
    </dgm:pt>
    <dgm:pt modelId="{52A13F58-789A-48BE-B555-8F1CFD073FB9}" type="pres">
      <dgm:prSet presAssocID="{3FF766F7-128C-4952-9163-29AAE9BB7018}" presName="connectorText" presStyleLbl="sibTrans1D1" presStyleIdx="4" presStyleCnt="5"/>
      <dgm:spPr/>
    </dgm:pt>
    <dgm:pt modelId="{37B41974-FC0D-4B7B-A51B-7EE0803B5CDF}" type="pres">
      <dgm:prSet presAssocID="{207F0D95-EC2A-4F6E-A392-9A836B44F96A}" presName="node" presStyleLbl="node1" presStyleIdx="5" presStyleCnt="6">
        <dgm:presLayoutVars>
          <dgm:bulletEnabled val="1"/>
        </dgm:presLayoutVars>
      </dgm:prSet>
      <dgm:spPr/>
    </dgm:pt>
  </dgm:ptLst>
  <dgm:cxnLst>
    <dgm:cxn modelId="{419ABC03-FADD-46D4-9A1A-2AEF75EF6317}" srcId="{0BA7F353-50CB-4B06-BF0D-467F34E52042}" destId="{97D98ACE-9781-4B78-BA12-F3A80024AC27}" srcOrd="1" destOrd="0" parTransId="{F85832EA-E1A4-40E5-91AF-C7522FC25AA0}" sibTransId="{07AD4232-A8D0-454D-A176-E26F9BA292A9}"/>
    <dgm:cxn modelId="{E9F9EF0E-2850-4EA9-A8C6-B4A35E99D85F}" srcId="{0BA7F353-50CB-4B06-BF0D-467F34E52042}" destId="{B1D332C8-F0F1-4692-8447-AF14DBDBFE27}" srcOrd="0" destOrd="0" parTransId="{C4881241-EBD3-4D1E-8423-600AB15904BE}" sibTransId="{32E38C85-E09A-406A-84EE-6C93F0E9CEFF}"/>
    <dgm:cxn modelId="{C4C62A10-28D6-413A-AA91-437BB6AE984C}" type="presOf" srcId="{AED76FE7-AAEC-43A1-B05A-75774D9E9FF0}" destId="{875CE609-9544-4D43-BDAA-1C413B304231}" srcOrd="0" destOrd="2" presId="urn:microsoft.com/office/officeart/2016/7/layout/RepeatingBendingProcessNew"/>
    <dgm:cxn modelId="{C7D1A716-FA3A-4540-AAF0-B4348B0A6387}" type="presOf" srcId="{F832690B-3F87-453F-B4A0-FCBA071BA0A1}" destId="{C1177A68-754C-40A0-82C0-9131A1776744}" srcOrd="1" destOrd="0" presId="urn:microsoft.com/office/officeart/2016/7/layout/RepeatingBendingProcessNew"/>
    <dgm:cxn modelId="{95C25F1C-F7F0-4EDE-B096-376F9633192D}" srcId="{B1D332C8-F0F1-4692-8447-AF14DBDBFE27}" destId="{AED76FE7-AAEC-43A1-B05A-75774D9E9FF0}" srcOrd="1" destOrd="0" parTransId="{CCB9D021-AF39-4189-A112-677C4D97E627}" sibTransId="{38A04EB8-87A7-4B88-9CFF-0A3626ED85D5}"/>
    <dgm:cxn modelId="{EBD8A422-2E86-4FB3-B4EA-B5FB3DAC80EA}" type="presOf" srcId="{F832690B-3F87-453F-B4A0-FCBA071BA0A1}" destId="{797CE492-A70B-472A-903A-7098569B8BAD}" srcOrd="0" destOrd="0" presId="urn:microsoft.com/office/officeart/2016/7/layout/RepeatingBendingProcessNew"/>
    <dgm:cxn modelId="{19CF342C-AE61-4D81-A18D-8780C30EBCF9}" type="presOf" srcId="{241AFCE1-DD7D-496F-A0E6-FB8E8D39EC42}" destId="{F37ECCA8-3B48-4B94-A230-085B78918A7D}" srcOrd="0" destOrd="0" presId="urn:microsoft.com/office/officeart/2016/7/layout/RepeatingBendingProcessNew"/>
    <dgm:cxn modelId="{6AF4DC3E-109A-4E17-A86A-0875243558C0}" type="presOf" srcId="{97D98ACE-9781-4B78-BA12-F3A80024AC27}" destId="{33C85C80-4C2E-4051-9648-CD75C134F83D}" srcOrd="0" destOrd="0" presId="urn:microsoft.com/office/officeart/2016/7/layout/RepeatingBendingProcessNew"/>
    <dgm:cxn modelId="{F0E1E53E-115F-4939-8427-5B4B6DDE9165}" type="presOf" srcId="{0BA7F353-50CB-4B06-BF0D-467F34E52042}" destId="{3F99E888-E361-4081-A3D5-793DC5ECCDC8}" srcOrd="0" destOrd="0" presId="urn:microsoft.com/office/officeart/2016/7/layout/RepeatingBendingProcessNew"/>
    <dgm:cxn modelId="{DB87FC3F-9E28-4CB7-9EE3-39C5CBEA8008}" srcId="{0BA7F353-50CB-4B06-BF0D-467F34E52042}" destId="{8178E2DA-9837-4EE1-AF4E-1B54A6E7B886}" srcOrd="4" destOrd="0" parTransId="{DC42619E-B3D2-401C-821B-90939682F212}" sibTransId="{3FF766F7-128C-4952-9163-29AAE9BB7018}"/>
    <dgm:cxn modelId="{920EFA43-3F50-42EC-91E2-0C2D7B656600}" type="presOf" srcId="{8178E2DA-9837-4EE1-AF4E-1B54A6E7B886}" destId="{CD010F8F-254D-4F8A-AB23-AB5A8B4E6BBD}" srcOrd="0" destOrd="0" presId="urn:microsoft.com/office/officeart/2016/7/layout/RepeatingBendingProcessNew"/>
    <dgm:cxn modelId="{3B7F696D-51BD-430F-9DD6-1E0E211A4F89}" srcId="{0BA7F353-50CB-4B06-BF0D-467F34E52042}" destId="{6E85D049-8E9B-4121-A7C8-AB8F582AFE79}" srcOrd="2" destOrd="0" parTransId="{D0A04F30-6F24-4ABB-B12D-B2689AC33CD6}" sibTransId="{241AFCE1-DD7D-496F-A0E6-FB8E8D39EC42}"/>
    <dgm:cxn modelId="{AA46A191-A62F-4635-B58C-9F3D83A86337}" type="presOf" srcId="{32E38C85-E09A-406A-84EE-6C93F0E9CEFF}" destId="{00D749A7-DA88-4093-93C9-053709A6007E}" srcOrd="0" destOrd="0" presId="urn:microsoft.com/office/officeart/2016/7/layout/RepeatingBendingProcessNew"/>
    <dgm:cxn modelId="{69A30E97-7C00-44C4-8D6E-3123C1C64A9C}" type="presOf" srcId="{07AD4232-A8D0-454D-A176-E26F9BA292A9}" destId="{8DAD601C-2819-4D66-8CE0-0BADB0F1419C}" srcOrd="0" destOrd="0" presId="urn:microsoft.com/office/officeart/2016/7/layout/RepeatingBendingProcessNew"/>
    <dgm:cxn modelId="{ED68099D-9092-43AB-84AB-AB0BC6D30855}" type="presOf" srcId="{5415843E-D4F7-4738-ADF0-2EEC5AECD3BD}" destId="{875CE609-9544-4D43-BDAA-1C413B304231}" srcOrd="0" destOrd="1" presId="urn:microsoft.com/office/officeart/2016/7/layout/RepeatingBendingProcessNew"/>
    <dgm:cxn modelId="{7701C2BB-E9B4-4F01-985F-F262EBBA82B9}" type="presOf" srcId="{6E85D049-8E9B-4121-A7C8-AB8F582AFE79}" destId="{F235B40B-D681-4F1B-AD2B-FA0F2FC56E44}" srcOrd="0" destOrd="0" presId="urn:microsoft.com/office/officeart/2016/7/layout/RepeatingBendingProcessNew"/>
    <dgm:cxn modelId="{1F5969DE-23C9-4BF3-95B6-A487704387FE}" type="presOf" srcId="{07AD4232-A8D0-454D-A176-E26F9BA292A9}" destId="{5B0315C5-A3C3-48AB-9DB2-4E9759C46FB6}" srcOrd="1" destOrd="0" presId="urn:microsoft.com/office/officeart/2016/7/layout/RepeatingBendingProcessNew"/>
    <dgm:cxn modelId="{678C29E0-1144-4C5C-9AFB-8F6A028FAEA4}" type="presOf" srcId="{B1D332C8-F0F1-4692-8447-AF14DBDBFE27}" destId="{875CE609-9544-4D43-BDAA-1C413B304231}" srcOrd="0" destOrd="0" presId="urn:microsoft.com/office/officeart/2016/7/layout/RepeatingBendingProcessNew"/>
    <dgm:cxn modelId="{1FFC92E5-40B4-4526-B6CE-0A3E1B80C869}" type="presOf" srcId="{32E38C85-E09A-406A-84EE-6C93F0E9CEFF}" destId="{89680F57-CB18-4074-9721-DB272C8AF6E2}" srcOrd="1" destOrd="0" presId="urn:microsoft.com/office/officeart/2016/7/layout/RepeatingBendingProcessNew"/>
    <dgm:cxn modelId="{1F718BE9-05F9-49AB-B9E7-44358D00EE3E}" srcId="{B1D332C8-F0F1-4692-8447-AF14DBDBFE27}" destId="{5415843E-D4F7-4738-ADF0-2EEC5AECD3BD}" srcOrd="0" destOrd="0" parTransId="{0CD82BCA-9859-4019-8CE7-C48C91E31986}" sibTransId="{B4E1BA4E-CF52-413C-A631-5C3813937D23}"/>
    <dgm:cxn modelId="{F199C7EE-1863-436C-BE8D-CF6ACFB880BE}" type="presOf" srcId="{241AFCE1-DD7D-496F-A0E6-FB8E8D39EC42}" destId="{DAEC2924-EA16-463A-A860-7FDEA8305677}" srcOrd="1" destOrd="0" presId="urn:microsoft.com/office/officeart/2016/7/layout/RepeatingBendingProcessNew"/>
    <dgm:cxn modelId="{31868FF1-0965-42EB-B05D-EA1B60B30FA5}" srcId="{0BA7F353-50CB-4B06-BF0D-467F34E52042}" destId="{B0968F2F-2BA3-4099-8595-44898FA4E002}" srcOrd="3" destOrd="0" parTransId="{65117B5B-804E-4E49-B6BE-7619296DB3AC}" sibTransId="{F832690B-3F87-453F-B4A0-FCBA071BA0A1}"/>
    <dgm:cxn modelId="{B53A77F3-FDC0-40BA-8C1B-2E807E9A16CD}" type="presOf" srcId="{207F0D95-EC2A-4F6E-A392-9A836B44F96A}" destId="{37B41974-FC0D-4B7B-A51B-7EE0803B5CDF}" srcOrd="0" destOrd="0" presId="urn:microsoft.com/office/officeart/2016/7/layout/RepeatingBendingProcessNew"/>
    <dgm:cxn modelId="{BD4E44F7-BD55-40B2-BDEF-6E472F383FE9}" srcId="{0BA7F353-50CB-4B06-BF0D-467F34E52042}" destId="{207F0D95-EC2A-4F6E-A392-9A836B44F96A}" srcOrd="5" destOrd="0" parTransId="{28BC2457-A7C0-442F-A63D-34724BBC7D56}" sibTransId="{6AF29AD4-F2B9-4353-9839-5DA0DB97A376}"/>
    <dgm:cxn modelId="{AC918FFA-121A-4170-8267-87B5A1926B93}" type="presOf" srcId="{3FF766F7-128C-4952-9163-29AAE9BB7018}" destId="{E2A93B36-131D-49AC-9FA3-F98E581F3509}" srcOrd="0" destOrd="0" presId="urn:microsoft.com/office/officeart/2016/7/layout/RepeatingBendingProcessNew"/>
    <dgm:cxn modelId="{159409FC-8BE5-4B62-AC94-A6DAD167B8C3}" type="presOf" srcId="{B0968F2F-2BA3-4099-8595-44898FA4E002}" destId="{DC98F73D-A43B-4174-9874-A313A4BE581B}" srcOrd="0" destOrd="0" presId="urn:microsoft.com/office/officeart/2016/7/layout/RepeatingBendingProcessNew"/>
    <dgm:cxn modelId="{A88AD1FF-B226-4676-A130-0668F7DB4766}" type="presOf" srcId="{3FF766F7-128C-4952-9163-29AAE9BB7018}" destId="{52A13F58-789A-48BE-B555-8F1CFD073FB9}" srcOrd="1" destOrd="0" presId="urn:microsoft.com/office/officeart/2016/7/layout/RepeatingBendingProcessNew"/>
    <dgm:cxn modelId="{9364DE4F-930B-4B70-986B-62B37C6C91D6}" type="presParOf" srcId="{3F99E888-E361-4081-A3D5-793DC5ECCDC8}" destId="{875CE609-9544-4D43-BDAA-1C413B304231}" srcOrd="0" destOrd="0" presId="urn:microsoft.com/office/officeart/2016/7/layout/RepeatingBendingProcessNew"/>
    <dgm:cxn modelId="{24C7EC22-EEE0-4243-92D2-221BD467007C}" type="presParOf" srcId="{3F99E888-E361-4081-A3D5-793DC5ECCDC8}" destId="{00D749A7-DA88-4093-93C9-053709A6007E}" srcOrd="1" destOrd="0" presId="urn:microsoft.com/office/officeart/2016/7/layout/RepeatingBendingProcessNew"/>
    <dgm:cxn modelId="{1D11414C-EF54-46F2-B358-03EAE3A6E60D}" type="presParOf" srcId="{00D749A7-DA88-4093-93C9-053709A6007E}" destId="{89680F57-CB18-4074-9721-DB272C8AF6E2}" srcOrd="0" destOrd="0" presId="urn:microsoft.com/office/officeart/2016/7/layout/RepeatingBendingProcessNew"/>
    <dgm:cxn modelId="{0B864AD8-B98D-49FF-8D47-76BFFF778D99}" type="presParOf" srcId="{3F99E888-E361-4081-A3D5-793DC5ECCDC8}" destId="{33C85C80-4C2E-4051-9648-CD75C134F83D}" srcOrd="2" destOrd="0" presId="urn:microsoft.com/office/officeart/2016/7/layout/RepeatingBendingProcessNew"/>
    <dgm:cxn modelId="{F0060C99-FF6D-4860-89F8-8611B3DADD88}" type="presParOf" srcId="{3F99E888-E361-4081-A3D5-793DC5ECCDC8}" destId="{8DAD601C-2819-4D66-8CE0-0BADB0F1419C}" srcOrd="3" destOrd="0" presId="urn:microsoft.com/office/officeart/2016/7/layout/RepeatingBendingProcessNew"/>
    <dgm:cxn modelId="{A8F37A1A-9F03-47E9-8403-D8E22839C70D}" type="presParOf" srcId="{8DAD601C-2819-4D66-8CE0-0BADB0F1419C}" destId="{5B0315C5-A3C3-48AB-9DB2-4E9759C46FB6}" srcOrd="0" destOrd="0" presId="urn:microsoft.com/office/officeart/2016/7/layout/RepeatingBendingProcessNew"/>
    <dgm:cxn modelId="{35F691FD-9CFB-4F2B-8DA3-4FAECC1AA41F}" type="presParOf" srcId="{3F99E888-E361-4081-A3D5-793DC5ECCDC8}" destId="{F235B40B-D681-4F1B-AD2B-FA0F2FC56E44}" srcOrd="4" destOrd="0" presId="urn:microsoft.com/office/officeart/2016/7/layout/RepeatingBendingProcessNew"/>
    <dgm:cxn modelId="{2D3378F8-03AB-4BE8-9F73-A0DABBEE679B}" type="presParOf" srcId="{3F99E888-E361-4081-A3D5-793DC5ECCDC8}" destId="{F37ECCA8-3B48-4B94-A230-085B78918A7D}" srcOrd="5" destOrd="0" presId="urn:microsoft.com/office/officeart/2016/7/layout/RepeatingBendingProcessNew"/>
    <dgm:cxn modelId="{DA2952AF-0350-437E-9748-544DA4FB7B7B}" type="presParOf" srcId="{F37ECCA8-3B48-4B94-A230-085B78918A7D}" destId="{DAEC2924-EA16-463A-A860-7FDEA8305677}" srcOrd="0" destOrd="0" presId="urn:microsoft.com/office/officeart/2016/7/layout/RepeatingBendingProcessNew"/>
    <dgm:cxn modelId="{F9E0BE4E-388A-460D-B1C3-5205905F36C4}" type="presParOf" srcId="{3F99E888-E361-4081-A3D5-793DC5ECCDC8}" destId="{DC98F73D-A43B-4174-9874-A313A4BE581B}" srcOrd="6" destOrd="0" presId="urn:microsoft.com/office/officeart/2016/7/layout/RepeatingBendingProcessNew"/>
    <dgm:cxn modelId="{8C97AD18-1484-4983-9DB1-FFE32385B179}" type="presParOf" srcId="{3F99E888-E361-4081-A3D5-793DC5ECCDC8}" destId="{797CE492-A70B-472A-903A-7098569B8BAD}" srcOrd="7" destOrd="0" presId="urn:microsoft.com/office/officeart/2016/7/layout/RepeatingBendingProcessNew"/>
    <dgm:cxn modelId="{64B65DCC-C33F-4595-A05E-CD9BF6BF9D7B}" type="presParOf" srcId="{797CE492-A70B-472A-903A-7098569B8BAD}" destId="{C1177A68-754C-40A0-82C0-9131A1776744}" srcOrd="0" destOrd="0" presId="urn:microsoft.com/office/officeart/2016/7/layout/RepeatingBendingProcessNew"/>
    <dgm:cxn modelId="{8DD38EF1-1CD5-4A69-BA39-1B1842CC0F42}" type="presParOf" srcId="{3F99E888-E361-4081-A3D5-793DC5ECCDC8}" destId="{CD010F8F-254D-4F8A-AB23-AB5A8B4E6BBD}" srcOrd="8" destOrd="0" presId="urn:microsoft.com/office/officeart/2016/7/layout/RepeatingBendingProcessNew"/>
    <dgm:cxn modelId="{DD1453C6-7A38-40A1-A6D7-FB7232CAA2EF}" type="presParOf" srcId="{3F99E888-E361-4081-A3D5-793DC5ECCDC8}" destId="{E2A93B36-131D-49AC-9FA3-F98E581F3509}" srcOrd="9" destOrd="0" presId="urn:microsoft.com/office/officeart/2016/7/layout/RepeatingBendingProcessNew"/>
    <dgm:cxn modelId="{45A03BCB-3CE2-4B5E-937E-7B47B160C6AA}" type="presParOf" srcId="{E2A93B36-131D-49AC-9FA3-F98E581F3509}" destId="{52A13F58-789A-48BE-B555-8F1CFD073FB9}" srcOrd="0" destOrd="0" presId="urn:microsoft.com/office/officeart/2016/7/layout/RepeatingBendingProcessNew"/>
    <dgm:cxn modelId="{211D6ACF-6CF4-45CB-82AE-614828C9A7D1}" type="presParOf" srcId="{3F99E888-E361-4081-A3D5-793DC5ECCDC8}" destId="{37B41974-FC0D-4B7B-A51B-7EE0803B5CD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0D877-93F6-41D8-9D8F-4EA0C61B65C0}">
      <dsp:nvSpPr>
        <dsp:cNvPr id="0" name=""/>
        <dsp:cNvSpPr/>
      </dsp:nvSpPr>
      <dsp:spPr>
        <a:xfrm>
          <a:off x="0" y="416786"/>
          <a:ext cx="5260848" cy="6475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BECA – IBERDROLA GEM</a:t>
          </a:r>
          <a:endParaRPr lang="en-US" sz="2700" kern="1200"/>
        </a:p>
      </dsp:txBody>
      <dsp:txXfrm>
        <a:off x="31613" y="448399"/>
        <a:ext cx="5197622" cy="584369"/>
      </dsp:txXfrm>
    </dsp:sp>
    <dsp:sp modelId="{8688E51C-5F03-454C-9B0F-CD062DB7359D}">
      <dsp:nvSpPr>
        <dsp:cNvPr id="0" name=""/>
        <dsp:cNvSpPr/>
      </dsp:nvSpPr>
      <dsp:spPr>
        <a:xfrm>
          <a:off x="0" y="1142141"/>
          <a:ext cx="5260848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PUNTO DE PARTIDA</a:t>
          </a:r>
          <a:endParaRPr lang="en-US" sz="2700" kern="1200" dirty="0"/>
        </a:p>
      </dsp:txBody>
      <dsp:txXfrm>
        <a:off x="31613" y="1173754"/>
        <a:ext cx="5197622" cy="584369"/>
      </dsp:txXfrm>
    </dsp:sp>
    <dsp:sp modelId="{497636E7-5A0D-4628-B70A-8DBF6DDE8983}">
      <dsp:nvSpPr>
        <dsp:cNvPr id="0" name=""/>
        <dsp:cNvSpPr/>
      </dsp:nvSpPr>
      <dsp:spPr>
        <a:xfrm>
          <a:off x="0" y="1867496"/>
          <a:ext cx="5260848" cy="6475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OBJETIVOS</a:t>
          </a:r>
        </a:p>
      </dsp:txBody>
      <dsp:txXfrm>
        <a:off x="31613" y="1899109"/>
        <a:ext cx="5197622" cy="584369"/>
      </dsp:txXfrm>
    </dsp:sp>
    <dsp:sp modelId="{40B53ACD-97B3-4598-861C-F8B9A3566C5E}">
      <dsp:nvSpPr>
        <dsp:cNvPr id="0" name=""/>
        <dsp:cNvSpPr/>
      </dsp:nvSpPr>
      <dsp:spPr>
        <a:xfrm>
          <a:off x="0" y="2592851"/>
          <a:ext cx="5260848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CETA 3.0</a:t>
          </a:r>
          <a:endParaRPr lang="en-US" sz="2700" kern="1200"/>
        </a:p>
      </dsp:txBody>
      <dsp:txXfrm>
        <a:off x="31613" y="2624464"/>
        <a:ext cx="5197622" cy="584369"/>
      </dsp:txXfrm>
    </dsp:sp>
    <dsp:sp modelId="{59009EAF-3C58-4FC5-9D5D-D517E9F1A44B}">
      <dsp:nvSpPr>
        <dsp:cNvPr id="0" name=""/>
        <dsp:cNvSpPr/>
      </dsp:nvSpPr>
      <dsp:spPr>
        <a:xfrm>
          <a:off x="0" y="3318206"/>
          <a:ext cx="5260848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CONCLUSIONES Y LÍNEAS FUTURAS</a:t>
          </a:r>
          <a:endParaRPr lang="en-US" sz="2700" kern="1200"/>
        </a:p>
      </dsp:txBody>
      <dsp:txXfrm>
        <a:off x="31613" y="3349819"/>
        <a:ext cx="5197622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86462-157C-427B-A6CA-143251632EA9}">
      <dsp:nvSpPr>
        <dsp:cNvPr id="0" name=""/>
        <dsp:cNvSpPr/>
      </dsp:nvSpPr>
      <dsp:spPr>
        <a:xfrm>
          <a:off x="0" y="246787"/>
          <a:ext cx="454119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447" tIns="291592" rIns="35244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/>
            <a:t>SHODAN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/>
            <a:t>CVE API</a:t>
          </a:r>
          <a:endParaRPr lang="en-US" sz="1400" kern="1200"/>
        </a:p>
      </dsp:txBody>
      <dsp:txXfrm>
        <a:off x="0" y="246787"/>
        <a:ext cx="4541190" cy="815850"/>
      </dsp:txXfrm>
    </dsp:sp>
    <dsp:sp modelId="{750C6AA7-45AC-41EC-8814-C8016A4D14FF}">
      <dsp:nvSpPr>
        <dsp:cNvPr id="0" name=""/>
        <dsp:cNvSpPr/>
      </dsp:nvSpPr>
      <dsp:spPr>
        <a:xfrm>
          <a:off x="227059" y="40147"/>
          <a:ext cx="3178833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52" tIns="0" rIns="12015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SONDAS EXTERNAS</a:t>
          </a:r>
          <a:endParaRPr lang="en-US" sz="1400" kern="1200"/>
        </a:p>
      </dsp:txBody>
      <dsp:txXfrm>
        <a:off x="247234" y="60322"/>
        <a:ext cx="3138483" cy="372930"/>
      </dsp:txXfrm>
    </dsp:sp>
    <dsp:sp modelId="{0ABCB289-A240-43FF-AA1E-DE96331D76FD}">
      <dsp:nvSpPr>
        <dsp:cNvPr id="0" name=""/>
        <dsp:cNvSpPr/>
      </dsp:nvSpPr>
      <dsp:spPr>
        <a:xfrm>
          <a:off x="0" y="1344877"/>
          <a:ext cx="454119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447" tIns="291592" rIns="35244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/>
            <a:t>SNORT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/>
            <a:t>SURICATA</a:t>
          </a:r>
          <a:endParaRPr lang="en-US" sz="1400" kern="1200"/>
        </a:p>
      </dsp:txBody>
      <dsp:txXfrm>
        <a:off x="0" y="1344877"/>
        <a:ext cx="4541190" cy="815850"/>
      </dsp:txXfrm>
    </dsp:sp>
    <dsp:sp modelId="{0D759745-90CE-48D2-BAC1-0A22E931CA22}">
      <dsp:nvSpPr>
        <dsp:cNvPr id="0" name=""/>
        <dsp:cNvSpPr/>
      </dsp:nvSpPr>
      <dsp:spPr>
        <a:xfrm>
          <a:off x="227059" y="1138237"/>
          <a:ext cx="3178833" cy="4132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52" tIns="0" rIns="12015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NIDS</a:t>
          </a:r>
          <a:endParaRPr lang="en-US" sz="1400" kern="1200"/>
        </a:p>
      </dsp:txBody>
      <dsp:txXfrm>
        <a:off x="247234" y="1158412"/>
        <a:ext cx="3138483" cy="372930"/>
      </dsp:txXfrm>
    </dsp:sp>
    <dsp:sp modelId="{02E4F491-CBE6-4850-92E8-FCF863B8FE12}">
      <dsp:nvSpPr>
        <dsp:cNvPr id="0" name=""/>
        <dsp:cNvSpPr/>
      </dsp:nvSpPr>
      <dsp:spPr>
        <a:xfrm>
          <a:off x="0" y="2442967"/>
          <a:ext cx="454119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447" tIns="291592" rIns="35244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/>
            <a:t>OSSEC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/>
            <a:t>WAZUH</a:t>
          </a:r>
          <a:endParaRPr lang="en-US" sz="1400" kern="1200"/>
        </a:p>
      </dsp:txBody>
      <dsp:txXfrm>
        <a:off x="0" y="2442967"/>
        <a:ext cx="4541190" cy="815850"/>
      </dsp:txXfrm>
    </dsp:sp>
    <dsp:sp modelId="{26E4FA2C-CC14-4D6D-BBD5-BCBFC230F08D}">
      <dsp:nvSpPr>
        <dsp:cNvPr id="0" name=""/>
        <dsp:cNvSpPr/>
      </dsp:nvSpPr>
      <dsp:spPr>
        <a:xfrm>
          <a:off x="227059" y="2236327"/>
          <a:ext cx="3178833" cy="4132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52" tIns="0" rIns="12015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HIDS</a:t>
          </a:r>
          <a:endParaRPr lang="en-US" sz="1400" kern="1200"/>
        </a:p>
      </dsp:txBody>
      <dsp:txXfrm>
        <a:off x="247234" y="2256502"/>
        <a:ext cx="3138483" cy="372930"/>
      </dsp:txXfrm>
    </dsp:sp>
    <dsp:sp modelId="{967B2728-684F-44A4-B4FF-EBB55EE87387}">
      <dsp:nvSpPr>
        <dsp:cNvPr id="0" name=""/>
        <dsp:cNvSpPr/>
      </dsp:nvSpPr>
      <dsp:spPr>
        <a:xfrm>
          <a:off x="0" y="3541057"/>
          <a:ext cx="454119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447" tIns="291592" rIns="35244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/>
            <a:t>ALIENVAULT OSSIM</a:t>
          </a:r>
          <a:endParaRPr lang="en-US" sz="1400" kern="1200"/>
        </a:p>
      </dsp:txBody>
      <dsp:txXfrm>
        <a:off x="0" y="3541057"/>
        <a:ext cx="4541190" cy="595350"/>
      </dsp:txXfrm>
    </dsp:sp>
    <dsp:sp modelId="{C7DF2ED4-B7C2-4FA2-8E53-362F21C67101}">
      <dsp:nvSpPr>
        <dsp:cNvPr id="0" name=""/>
        <dsp:cNvSpPr/>
      </dsp:nvSpPr>
      <dsp:spPr>
        <a:xfrm>
          <a:off x="227059" y="3334417"/>
          <a:ext cx="3178833" cy="413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152" tIns="0" rIns="12015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/>
            <a:t>SIEM</a:t>
          </a:r>
          <a:endParaRPr lang="en-US" sz="1400" kern="1200"/>
        </a:p>
      </dsp:txBody>
      <dsp:txXfrm>
        <a:off x="247234" y="3354592"/>
        <a:ext cx="3138483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5373F-DC28-40AB-B34D-92A971CD6CB5}">
      <dsp:nvSpPr>
        <dsp:cNvPr id="0" name=""/>
        <dsp:cNvSpPr/>
      </dsp:nvSpPr>
      <dsp:spPr>
        <a:xfrm>
          <a:off x="0" y="113550"/>
          <a:ext cx="4780416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Sistemas de alerta temprana en organizaciones/empresas</a:t>
          </a:r>
          <a:endParaRPr lang="en-US" sz="1900" kern="1200" dirty="0"/>
        </a:p>
      </dsp:txBody>
      <dsp:txXfrm>
        <a:off x="36896" y="150446"/>
        <a:ext cx="4706624" cy="682028"/>
      </dsp:txXfrm>
    </dsp:sp>
    <dsp:sp modelId="{F64F0907-96EA-45A7-8DB1-3681275E21A7}">
      <dsp:nvSpPr>
        <dsp:cNvPr id="0" name=""/>
        <dsp:cNvSpPr/>
      </dsp:nvSpPr>
      <dsp:spPr>
        <a:xfrm>
          <a:off x="0" y="869370"/>
          <a:ext cx="4780416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7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Conocimiento. Seguridad + estado de sistemas de información</a:t>
          </a:r>
          <a:endParaRPr lang="en-US" sz="1500" kern="1200"/>
        </a:p>
      </dsp:txBody>
      <dsp:txXfrm>
        <a:off x="0" y="869370"/>
        <a:ext cx="4780416" cy="471960"/>
      </dsp:txXfrm>
    </dsp:sp>
    <dsp:sp modelId="{26C784CE-57EB-4885-9390-E18B3E79D2B7}">
      <dsp:nvSpPr>
        <dsp:cNvPr id="0" name=""/>
        <dsp:cNvSpPr/>
      </dsp:nvSpPr>
      <dsp:spPr>
        <a:xfrm>
          <a:off x="0" y="1341330"/>
          <a:ext cx="4780416" cy="7558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Metodología agile</a:t>
          </a:r>
          <a:endParaRPr lang="en-US" sz="1900" kern="1200"/>
        </a:p>
      </dsp:txBody>
      <dsp:txXfrm>
        <a:off x="36896" y="1378226"/>
        <a:ext cx="4706624" cy="682028"/>
      </dsp:txXfrm>
    </dsp:sp>
    <dsp:sp modelId="{4360F9DD-6248-4023-91B3-B901C149798A}">
      <dsp:nvSpPr>
        <dsp:cNvPr id="0" name=""/>
        <dsp:cNvSpPr/>
      </dsp:nvSpPr>
      <dsp:spPr>
        <a:xfrm>
          <a:off x="0" y="2097150"/>
          <a:ext cx="4780416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7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baseline="0" dirty="0" err="1"/>
            <a:t>Incremento</a:t>
          </a:r>
          <a:r>
            <a:rPr lang="en-US" sz="1500" kern="1200" baseline="0" dirty="0"/>
            <a:t> de valor del product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err="1"/>
            <a:t>Producto</a:t>
          </a:r>
          <a:r>
            <a:rPr lang="en-US" sz="1500" kern="1200" dirty="0"/>
            <a:t> </a:t>
          </a:r>
          <a:r>
            <a:rPr lang="en-US" sz="1500" kern="1200" dirty="0" err="1"/>
            <a:t>mínimo</a:t>
          </a:r>
          <a:r>
            <a:rPr lang="en-US" sz="1500" kern="1200" dirty="0"/>
            <a:t> viable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err="1"/>
            <a:t>Rapidez</a:t>
          </a:r>
          <a:r>
            <a:rPr lang="en-US" sz="1500" kern="1200" dirty="0"/>
            <a:t> y </a:t>
          </a:r>
          <a:r>
            <a:rPr lang="en-US" sz="1500" kern="1200" dirty="0" err="1"/>
            <a:t>flexibilidad</a:t>
          </a:r>
          <a:endParaRPr lang="en-US" sz="1500" kern="1200" dirty="0"/>
        </a:p>
      </dsp:txBody>
      <dsp:txXfrm>
        <a:off x="0" y="2097150"/>
        <a:ext cx="4780416" cy="786599"/>
      </dsp:txXfrm>
    </dsp:sp>
    <dsp:sp modelId="{8F522AD8-DC35-4657-A67F-F44F0A054B72}">
      <dsp:nvSpPr>
        <dsp:cNvPr id="0" name=""/>
        <dsp:cNvSpPr/>
      </dsp:nvSpPr>
      <dsp:spPr>
        <a:xfrm>
          <a:off x="0" y="2883750"/>
          <a:ext cx="4780416" cy="7558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Implementación de sistema de inteligencia</a:t>
          </a:r>
          <a:endParaRPr lang="en-US" sz="1900" kern="1200"/>
        </a:p>
      </dsp:txBody>
      <dsp:txXfrm>
        <a:off x="36896" y="2920646"/>
        <a:ext cx="4706624" cy="682028"/>
      </dsp:txXfrm>
    </dsp:sp>
    <dsp:sp modelId="{4B31458F-2E18-42AF-BE60-039DD1F02C24}">
      <dsp:nvSpPr>
        <dsp:cNvPr id="0" name=""/>
        <dsp:cNvSpPr/>
      </dsp:nvSpPr>
      <dsp:spPr>
        <a:xfrm>
          <a:off x="0" y="3639570"/>
          <a:ext cx="4780416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7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Implementación en aplicación práctica que cubre el ciclo de inteligencia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Análisis, tratamiento de datos y visualización</a:t>
          </a:r>
          <a:endParaRPr lang="en-US" sz="1500" kern="1200"/>
        </a:p>
      </dsp:txBody>
      <dsp:txXfrm>
        <a:off x="0" y="3639570"/>
        <a:ext cx="4780416" cy="7276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749A7-DA88-4093-93C9-053709A6007E}">
      <dsp:nvSpPr>
        <dsp:cNvPr id="0" name=""/>
        <dsp:cNvSpPr/>
      </dsp:nvSpPr>
      <dsp:spPr>
        <a:xfrm>
          <a:off x="2850052" y="685988"/>
          <a:ext cx="5293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33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0721" y="728908"/>
        <a:ext cx="27996" cy="5599"/>
      </dsp:txXfrm>
    </dsp:sp>
    <dsp:sp modelId="{875CE609-9544-4D43-BDAA-1C413B304231}">
      <dsp:nvSpPr>
        <dsp:cNvPr id="0" name=""/>
        <dsp:cNvSpPr/>
      </dsp:nvSpPr>
      <dsp:spPr>
        <a:xfrm>
          <a:off x="417351" y="1358"/>
          <a:ext cx="2434500" cy="14607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293" tIns="125219" rIns="119293" bIns="12521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ADICIÓN DE NUEVAS HERRAMIENTAS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/>
            <a:t>SONDAS INTERNAS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/>
            <a:t>SONDAS EXTERNAS</a:t>
          </a:r>
          <a:endParaRPr lang="en-US" sz="1600" kern="1200"/>
        </a:p>
      </dsp:txBody>
      <dsp:txXfrm>
        <a:off x="417351" y="1358"/>
        <a:ext cx="2434500" cy="1460700"/>
      </dsp:txXfrm>
    </dsp:sp>
    <dsp:sp modelId="{8DAD601C-2819-4D66-8CE0-0BADB0F1419C}">
      <dsp:nvSpPr>
        <dsp:cNvPr id="0" name=""/>
        <dsp:cNvSpPr/>
      </dsp:nvSpPr>
      <dsp:spPr>
        <a:xfrm>
          <a:off x="1634602" y="1460258"/>
          <a:ext cx="2994435" cy="529335"/>
        </a:xfrm>
        <a:custGeom>
          <a:avLst/>
          <a:gdLst/>
          <a:ahLst/>
          <a:cxnLst/>
          <a:rect l="0" t="0" r="0" b="0"/>
          <a:pathLst>
            <a:path>
              <a:moveTo>
                <a:pt x="2994435" y="0"/>
              </a:moveTo>
              <a:lnTo>
                <a:pt x="2994435" y="281767"/>
              </a:lnTo>
              <a:lnTo>
                <a:pt x="0" y="281767"/>
              </a:lnTo>
              <a:lnTo>
                <a:pt x="0" y="52933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5661" y="1722126"/>
        <a:ext cx="152316" cy="5599"/>
      </dsp:txXfrm>
    </dsp:sp>
    <dsp:sp modelId="{33C85C80-4C2E-4051-9648-CD75C134F83D}">
      <dsp:nvSpPr>
        <dsp:cNvPr id="0" name=""/>
        <dsp:cNvSpPr/>
      </dsp:nvSpPr>
      <dsp:spPr>
        <a:xfrm>
          <a:off x="3411787" y="1358"/>
          <a:ext cx="2434500" cy="14607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293" tIns="125219" rIns="119293" bIns="1252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MEJORA DE ALGORITMO DE CLASIFICACIÓN</a:t>
          </a:r>
          <a:endParaRPr lang="en-US" sz="2000" kern="1200" dirty="0"/>
        </a:p>
      </dsp:txBody>
      <dsp:txXfrm>
        <a:off x="3411787" y="1358"/>
        <a:ext cx="2434500" cy="1460700"/>
      </dsp:txXfrm>
    </dsp:sp>
    <dsp:sp modelId="{F37ECCA8-3B48-4B94-A230-085B78918A7D}">
      <dsp:nvSpPr>
        <dsp:cNvPr id="0" name=""/>
        <dsp:cNvSpPr/>
      </dsp:nvSpPr>
      <dsp:spPr>
        <a:xfrm>
          <a:off x="2850052" y="2706624"/>
          <a:ext cx="5293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33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0721" y="2749544"/>
        <a:ext cx="27996" cy="5599"/>
      </dsp:txXfrm>
    </dsp:sp>
    <dsp:sp modelId="{F235B40B-D681-4F1B-AD2B-FA0F2FC56E44}">
      <dsp:nvSpPr>
        <dsp:cNvPr id="0" name=""/>
        <dsp:cNvSpPr/>
      </dsp:nvSpPr>
      <dsp:spPr>
        <a:xfrm>
          <a:off x="417351" y="2021993"/>
          <a:ext cx="2434500" cy="14607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293" tIns="125219" rIns="119293" bIns="1252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IMPLEMENTACIÓN ALGORITMO DETECCIÓN DE ANOMALÍAS</a:t>
          </a:r>
          <a:endParaRPr lang="en-US" sz="2000" kern="1200"/>
        </a:p>
      </dsp:txBody>
      <dsp:txXfrm>
        <a:off x="417351" y="2021993"/>
        <a:ext cx="2434500" cy="1460700"/>
      </dsp:txXfrm>
    </dsp:sp>
    <dsp:sp modelId="{797CE492-A70B-472A-903A-7098569B8BAD}">
      <dsp:nvSpPr>
        <dsp:cNvPr id="0" name=""/>
        <dsp:cNvSpPr/>
      </dsp:nvSpPr>
      <dsp:spPr>
        <a:xfrm>
          <a:off x="1634602" y="3480894"/>
          <a:ext cx="2994435" cy="529335"/>
        </a:xfrm>
        <a:custGeom>
          <a:avLst/>
          <a:gdLst/>
          <a:ahLst/>
          <a:cxnLst/>
          <a:rect l="0" t="0" r="0" b="0"/>
          <a:pathLst>
            <a:path>
              <a:moveTo>
                <a:pt x="2994435" y="0"/>
              </a:moveTo>
              <a:lnTo>
                <a:pt x="2994435" y="281767"/>
              </a:lnTo>
              <a:lnTo>
                <a:pt x="0" y="281767"/>
              </a:lnTo>
              <a:lnTo>
                <a:pt x="0" y="529335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5661" y="3742762"/>
        <a:ext cx="152316" cy="5599"/>
      </dsp:txXfrm>
    </dsp:sp>
    <dsp:sp modelId="{DC98F73D-A43B-4174-9874-A313A4BE581B}">
      <dsp:nvSpPr>
        <dsp:cNvPr id="0" name=""/>
        <dsp:cNvSpPr/>
      </dsp:nvSpPr>
      <dsp:spPr>
        <a:xfrm>
          <a:off x="3411787" y="2021993"/>
          <a:ext cx="2434500" cy="14607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293" tIns="125219" rIns="119293" bIns="1252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IMPLEMENTACIÓN ALGORITMO DE PREDICCIÓN</a:t>
          </a:r>
          <a:endParaRPr lang="en-US" sz="2000" kern="1200"/>
        </a:p>
      </dsp:txBody>
      <dsp:txXfrm>
        <a:off x="3411787" y="2021993"/>
        <a:ext cx="2434500" cy="1460700"/>
      </dsp:txXfrm>
    </dsp:sp>
    <dsp:sp modelId="{E2A93B36-131D-49AC-9FA3-F98E581F3509}">
      <dsp:nvSpPr>
        <dsp:cNvPr id="0" name=""/>
        <dsp:cNvSpPr/>
      </dsp:nvSpPr>
      <dsp:spPr>
        <a:xfrm>
          <a:off x="2850052" y="4727259"/>
          <a:ext cx="5293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33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0721" y="4770179"/>
        <a:ext cx="27996" cy="5599"/>
      </dsp:txXfrm>
    </dsp:sp>
    <dsp:sp modelId="{CD010F8F-254D-4F8A-AB23-AB5A8B4E6BBD}">
      <dsp:nvSpPr>
        <dsp:cNvPr id="0" name=""/>
        <dsp:cNvSpPr/>
      </dsp:nvSpPr>
      <dsp:spPr>
        <a:xfrm>
          <a:off x="417351" y="4042629"/>
          <a:ext cx="2434500" cy="14607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293" tIns="125219" rIns="119293" bIns="1252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USO BASE DE DATOS DE GRAFOS</a:t>
          </a:r>
          <a:endParaRPr lang="en-US" sz="2000" kern="1200"/>
        </a:p>
      </dsp:txBody>
      <dsp:txXfrm>
        <a:off x="417351" y="4042629"/>
        <a:ext cx="2434500" cy="1460700"/>
      </dsp:txXfrm>
    </dsp:sp>
    <dsp:sp modelId="{37B41974-FC0D-4B7B-A51B-7EE0803B5CDF}">
      <dsp:nvSpPr>
        <dsp:cNvPr id="0" name=""/>
        <dsp:cNvSpPr/>
      </dsp:nvSpPr>
      <dsp:spPr>
        <a:xfrm>
          <a:off x="3411787" y="4042629"/>
          <a:ext cx="2434500" cy="14607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293" tIns="125219" rIns="119293" bIns="1252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MEJORA DE RENDIMIENTO</a:t>
          </a:r>
          <a:endParaRPr lang="en-US" sz="2000" kern="1200"/>
        </a:p>
      </dsp:txBody>
      <dsp:txXfrm>
        <a:off x="3411787" y="4042629"/>
        <a:ext cx="2434500" cy="146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E330B-4870-45D3-864E-8D2782016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AD919-B445-4FC9-8AAE-486342186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A49AF5-B4E2-4FD0-A289-FF3802ED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4951D9-5851-4A0B-8612-DED104071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C0705B-ADDE-4160-A776-9FD11AAC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60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AB005-0BB9-4528-8684-0FD0F6BF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F0A266-9BFE-41EE-A5F6-DE71D2263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4B48CE-9343-484D-B981-035771B18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D0DFC3-85DB-40C2-8F71-19D5144F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C6AE2A-2DE6-48F0-8E6F-A470A80B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595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2707DC-F0CB-4AD7-9D1D-1B4BB61B1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1063DD-641F-4B45-98FD-BBC49936B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0F70B5-CF6D-4693-A297-6BE0EA52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EAFD1E-F5E5-41FD-9636-7FDC045E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82935B-B8CC-4F38-AA87-3B237A5B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479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9F05-C3AC-466E-B1F7-A480875E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D1971F-5735-4BEA-A59C-4AAD5457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BBF954-45C9-4259-B410-D117A378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3FD1AD-D2FC-4D21-AB9D-BBF398DF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D5357A-ABA9-4501-AE63-98426A5A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689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F09C7-AFCC-4A72-B223-FBADE77C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685A0B-9464-44D6-917B-B7AF927FC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B8160F-B261-47E5-BA0F-29AA7E0C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2BE76E-6316-4A72-8E0B-04D1BF26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A1F2C7-6D85-43F4-A815-0341709F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77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D6182-791B-4270-BF90-A8D0160F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3FC8C6-ED3E-4428-8BE9-54F1873BD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89E94C-32AC-4A92-8B08-C3ECE0D2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5F596E-FA67-4903-A583-6F962070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0B8923-958F-4AB6-A16C-D36E75554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07AB9B-F547-448E-8ED8-8B4BA9A8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88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3AE97-63EB-47F7-88A2-2297CE22E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609FCD-0D33-4FFE-A2B9-19990BEC3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D347F9-DC06-42D0-95D3-37DB38D0E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80E1E3-FE6D-48DB-841B-B65E894D8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18C00FA-B9EE-4EAC-B962-026D17EED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D5A4BED-51C1-48CB-934D-61AE8E18A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AE4647-CC9B-4603-ADCB-0A883171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7B226E-AFBB-4243-8180-B9ECE088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92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22EF3-1902-4153-8E0A-0D682A4C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DD6B35F-D7B2-461A-AAF3-A904D570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F6423B-543E-44CB-92D5-EFF401EFD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479E5A-F35C-4867-AA77-B89DD099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94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46D661-EB49-43FC-8B12-C5BA11E2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C04C0D-6253-4DC5-AA7B-90A875E2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B98EB2-BE58-44CE-BFE0-97040199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883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49D6-56DD-4B57-80EA-95671CDC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69A78-901B-4104-A754-7B1962449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ED29A6-EEB6-49F6-B006-47C2D2F92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6BF04F-5D24-4394-9391-09150F59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F25936-C383-4862-8FD5-8B498747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2ADB67-F6B5-40D3-A407-D2097D19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3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4CFBE-015F-4A92-AC6C-F6ECC638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EF9DDA7-64FB-406F-98C8-BE98D1E5A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CE4EF8-D107-40CD-A645-56F981067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86091D-917A-479C-AC19-B7BABD72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2F4D8E-48D5-4536-84C5-3258405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7CD2D8-AED9-4522-8F99-F1E7DCF0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878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5875A8-52FF-4B29-9139-77C6E141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E40DD4-7E64-43E3-96F0-8C937971C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36652-17F5-4364-89B4-BF8FABF21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75B03-FC9C-4C20-AF7A-5F70801CE1D5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FE406-0FBD-47E9-B75E-7F245144C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50D63-9167-4C6A-805C-14370BED4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79A77-08DA-44EF-A201-7604C732E1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89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7.jpeg"/><Relationship Id="rId18" Type="http://schemas.openxmlformats.org/officeDocument/2006/relationships/image" Target="../media/image22.png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7" Type="http://schemas.openxmlformats.org/officeDocument/2006/relationships/image" Target="../media/image5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jpeg"/><Relationship Id="rId19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12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2B2E9-9167-4E1D-899E-711DF0CA3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es-ES" sz="4600" b="1" dirty="0"/>
              <a:t>DETECCIÓN Y ALERTA TEMPRANA EN 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A9FF9F-7B43-408C-9D8B-ABC2DBAF3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016076"/>
            <a:ext cx="4900143" cy="1709849"/>
          </a:xfrm>
        </p:spPr>
        <p:txBody>
          <a:bodyPr anchor="b">
            <a:normAutofit/>
          </a:bodyPr>
          <a:lstStyle/>
          <a:p>
            <a:pPr algn="l"/>
            <a:r>
              <a:rPr lang="es-ES" sz="2000"/>
              <a:t>TRABAJO DE FIN DE MÁSTER</a:t>
            </a:r>
          </a:p>
          <a:p>
            <a:pPr algn="l"/>
            <a:r>
              <a:rPr lang="es-ES" sz="2000"/>
              <a:t>Máster en Ciberseguridad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berdrola: tarifas, atención al cliente, distribución">
            <a:extLst>
              <a:ext uri="{FF2B5EF4-FFF2-40B4-BE49-F238E27FC236}">
                <a16:creationId xmlns:a16="http://schemas.microsoft.com/office/drawing/2014/main" id="{1DD98456-5105-46DA-974E-94D0B5222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4162" y="747630"/>
            <a:ext cx="4324849" cy="20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CAI">
            <a:extLst>
              <a:ext uri="{FF2B5EF4-FFF2-40B4-BE49-F238E27FC236}">
                <a16:creationId xmlns:a16="http://schemas.microsoft.com/office/drawing/2014/main" id="{0C497C28-0583-4146-BB8E-3F1B2138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4162" y="4135918"/>
            <a:ext cx="4324849" cy="16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B2390B33-A639-4FCF-8BA7-FCA604342EE8}"/>
              </a:ext>
            </a:extLst>
          </p:cNvPr>
          <p:cNvSpPr txBox="1">
            <a:spLocks/>
          </p:cNvSpPr>
          <p:nvPr/>
        </p:nvSpPr>
        <p:spPr>
          <a:xfrm>
            <a:off x="1113809" y="5050795"/>
            <a:ext cx="4328321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>
                <a:solidFill>
                  <a:schemeClr val="tx2"/>
                </a:solidFill>
              </a:rPr>
              <a:t>Autor: Gonzalo Herreros </a:t>
            </a:r>
            <a:r>
              <a:rPr lang="es-ES" sz="2000" dirty="0" err="1">
                <a:solidFill>
                  <a:schemeClr val="tx2"/>
                </a:solidFill>
              </a:rPr>
              <a:t>Diezhandino</a:t>
            </a:r>
            <a:endParaRPr lang="es-ES" sz="2000" dirty="0">
              <a:solidFill>
                <a:schemeClr val="tx2"/>
              </a:solidFill>
            </a:endParaRPr>
          </a:p>
          <a:p>
            <a:pPr algn="l"/>
            <a:r>
              <a:rPr lang="es-ES" sz="2000" dirty="0">
                <a:solidFill>
                  <a:schemeClr val="tx2"/>
                </a:solidFill>
              </a:rPr>
              <a:t>Tutor: Juan Carlos Cortinas</a:t>
            </a:r>
          </a:p>
        </p:txBody>
      </p:sp>
    </p:spTree>
    <p:extLst>
      <p:ext uri="{BB962C8B-B14F-4D97-AF65-F5344CB8AC3E}">
        <p14:creationId xmlns:p14="http://schemas.microsoft.com/office/powerpoint/2010/main" val="39203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A4B308-D1F5-4D22-A7B4-356395F1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CETA 3.0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AC1C49-4557-4AD4-BA3A-2D3CF7D9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254" y="2738572"/>
            <a:ext cx="3083597" cy="1504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 DEL SISTEMA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C0C1BF1-125F-4371-847F-105F667F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98" y="571634"/>
            <a:ext cx="1290637" cy="4333875"/>
          </a:xfrm>
          <a:prstGeom prst="rect">
            <a:avLst/>
          </a:prstGeom>
        </p:spPr>
      </p:pic>
      <p:pic>
        <p:nvPicPr>
          <p:cNvPr id="2050" name="Picture 2" descr="VirtualBox - Wikipedia, la enciclopedia libre">
            <a:extLst>
              <a:ext uri="{FF2B5EF4-FFF2-40B4-BE49-F238E27FC236}">
                <a16:creationId xmlns:a16="http://schemas.microsoft.com/office/drawing/2014/main" id="{E2AE014F-3899-472B-9792-95F6FCF4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669" y="66809"/>
            <a:ext cx="438529" cy="43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ntOS 8.0 ya disponible, incluye las novedades de RHEL 8.0 | Linux Adictos">
            <a:extLst>
              <a:ext uri="{FF2B5EF4-FFF2-40B4-BE49-F238E27FC236}">
                <a16:creationId xmlns:a16="http://schemas.microsoft.com/office/drawing/2014/main" id="{F577CE86-4229-4A77-BEAA-CFEE2342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78" y="105977"/>
            <a:ext cx="828675" cy="39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do lo que necesitas para aprender PYTHON ya 🔥">
            <a:extLst>
              <a:ext uri="{FF2B5EF4-FFF2-40B4-BE49-F238E27FC236}">
                <a16:creationId xmlns:a16="http://schemas.microsoft.com/office/drawing/2014/main" id="{10AF7128-9CFF-4674-B460-AAC1082C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94" y="38826"/>
            <a:ext cx="828675" cy="5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FF9E952-363B-44F5-B2BF-5F8E1D7D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182" y="685686"/>
            <a:ext cx="304407" cy="333490"/>
          </a:xfrm>
          <a:prstGeom prst="rect">
            <a:avLst/>
          </a:prstGeom>
        </p:spPr>
      </p:pic>
      <p:pic>
        <p:nvPicPr>
          <p:cNvPr id="27" name="Picture 2" descr="Qué es Shodan? Cómo funciona Shodan, cómo usar Shodan para encontrar  objetivos vulnerables">
            <a:extLst>
              <a:ext uri="{FF2B5EF4-FFF2-40B4-BE49-F238E27FC236}">
                <a16:creationId xmlns:a16="http://schemas.microsoft.com/office/drawing/2014/main" id="{5926E679-789B-422C-AAD4-2B64C7F0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402" y="5848693"/>
            <a:ext cx="1140683" cy="5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ve-search: una herramienta para realizar búsquedas de vulnerabilidades de  forma local">
            <a:extLst>
              <a:ext uri="{FF2B5EF4-FFF2-40B4-BE49-F238E27FC236}">
                <a16:creationId xmlns:a16="http://schemas.microsoft.com/office/drawing/2014/main" id="{F608FF68-482F-42C0-8B3F-4D700441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086" y="5798269"/>
            <a:ext cx="642243" cy="6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Detección de intrusos con Snort - ochobitshacenunbyte">
            <a:extLst>
              <a:ext uri="{FF2B5EF4-FFF2-40B4-BE49-F238E27FC236}">
                <a16:creationId xmlns:a16="http://schemas.microsoft.com/office/drawing/2014/main" id="{55CAF4DD-4BE8-4A9F-908B-12EB57F3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31" y="1634559"/>
            <a:ext cx="1140683" cy="71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Suricata 4.0 detecta intrusos y supervisa el tráfico de la red | Ubunlog">
            <a:extLst>
              <a:ext uri="{FF2B5EF4-FFF2-40B4-BE49-F238E27FC236}">
                <a16:creationId xmlns:a16="http://schemas.microsoft.com/office/drawing/2014/main" id="{967D7CB1-9AFA-492F-B079-99D7A30B6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1" r="24335"/>
          <a:stretch/>
        </p:blipFill>
        <p:spPr bwMode="auto">
          <a:xfrm>
            <a:off x="7375593" y="2270541"/>
            <a:ext cx="930549" cy="7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OSSEC - World&amp;#39;s Most Widely Used Host Intrusion Detection System - HIDS">
            <a:extLst>
              <a:ext uri="{FF2B5EF4-FFF2-40B4-BE49-F238E27FC236}">
                <a16:creationId xmlns:a16="http://schemas.microsoft.com/office/drawing/2014/main" id="{CA068FDC-EAB8-4798-A1A8-DFEFBD4D5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37" y="1842629"/>
            <a:ext cx="1134794" cy="4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artners Tecnológicos - Proficio">
            <a:extLst>
              <a:ext uri="{FF2B5EF4-FFF2-40B4-BE49-F238E27FC236}">
                <a16:creationId xmlns:a16="http://schemas.microsoft.com/office/drawing/2014/main" id="{C1E99D07-849C-4571-A131-23C251DD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41" y="2312110"/>
            <a:ext cx="1223274" cy="6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stalando Logstash | Blog Bujarra.com">
            <a:extLst>
              <a:ext uri="{FF2B5EF4-FFF2-40B4-BE49-F238E27FC236}">
                <a16:creationId xmlns:a16="http://schemas.microsoft.com/office/drawing/2014/main" id="{B1EA0FA0-BC18-4EED-8019-70E02EFB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72" y="3729958"/>
            <a:ext cx="958347" cy="6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roducción a Elasticsearch - BVMC.Labs">
            <a:extLst>
              <a:ext uri="{FF2B5EF4-FFF2-40B4-BE49-F238E27FC236}">
                <a16:creationId xmlns:a16="http://schemas.microsoft.com/office/drawing/2014/main" id="{E9183143-05BF-4E55-8FB0-0F3BAE76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28" y="4969918"/>
            <a:ext cx="1290637" cy="67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nstalando Kibana | Blog Bujarra.com">
            <a:extLst>
              <a:ext uri="{FF2B5EF4-FFF2-40B4-BE49-F238E27FC236}">
                <a16:creationId xmlns:a16="http://schemas.microsoft.com/office/drawing/2014/main" id="{7DDEA300-10CF-46E0-9A3F-760A50BBD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030" y="5032222"/>
            <a:ext cx="951703" cy="60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Qué es MongoDB? - Datademia">
            <a:extLst>
              <a:ext uri="{FF2B5EF4-FFF2-40B4-BE49-F238E27FC236}">
                <a16:creationId xmlns:a16="http://schemas.microsoft.com/office/drawing/2014/main" id="{5579C143-7A1D-4B7B-8C2B-7A262ECA3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59" y="5693368"/>
            <a:ext cx="1653134" cy="86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920F2A75-DF9A-4929-80A7-7BC781B38691}"/>
              </a:ext>
            </a:extLst>
          </p:cNvPr>
          <p:cNvSpPr/>
          <p:nvPr/>
        </p:nvSpPr>
        <p:spPr>
          <a:xfrm>
            <a:off x="6907348" y="3099525"/>
            <a:ext cx="259956" cy="6072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062" name="Picture 14" descr="syslog-ng - Log Management Solutions">
            <a:extLst>
              <a:ext uri="{FF2B5EF4-FFF2-40B4-BE49-F238E27FC236}">
                <a16:creationId xmlns:a16="http://schemas.microsoft.com/office/drawing/2014/main" id="{205F5E1A-F83F-4BE7-8555-934434D4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52" y="3184801"/>
            <a:ext cx="695815" cy="3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echa: hacia abajo 40">
            <a:extLst>
              <a:ext uri="{FF2B5EF4-FFF2-40B4-BE49-F238E27FC236}">
                <a16:creationId xmlns:a16="http://schemas.microsoft.com/office/drawing/2014/main" id="{11236F36-1ED6-4E3F-A548-DEEE032275FA}"/>
              </a:ext>
            </a:extLst>
          </p:cNvPr>
          <p:cNvSpPr/>
          <p:nvPr/>
        </p:nvSpPr>
        <p:spPr>
          <a:xfrm>
            <a:off x="6907348" y="4339485"/>
            <a:ext cx="259956" cy="6072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Flecha: hacia abajo 41">
            <a:extLst>
              <a:ext uri="{FF2B5EF4-FFF2-40B4-BE49-F238E27FC236}">
                <a16:creationId xmlns:a16="http://schemas.microsoft.com/office/drawing/2014/main" id="{FCD2AE79-BF96-4971-AB64-081054F3E903}"/>
              </a:ext>
            </a:extLst>
          </p:cNvPr>
          <p:cNvSpPr/>
          <p:nvPr/>
        </p:nvSpPr>
        <p:spPr>
          <a:xfrm>
            <a:off x="4573537" y="5033145"/>
            <a:ext cx="259956" cy="6072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E0C16ECE-B353-46C7-B6AC-7C62FE7C1C87}"/>
              </a:ext>
            </a:extLst>
          </p:cNvPr>
          <p:cNvSpPr/>
          <p:nvPr/>
        </p:nvSpPr>
        <p:spPr>
          <a:xfrm>
            <a:off x="7774570" y="5180849"/>
            <a:ext cx="1596235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Flecha: a la derecha 43">
            <a:extLst>
              <a:ext uri="{FF2B5EF4-FFF2-40B4-BE49-F238E27FC236}">
                <a16:creationId xmlns:a16="http://schemas.microsoft.com/office/drawing/2014/main" id="{063B7ED2-67FD-473D-914C-F4EB1910C544}"/>
              </a:ext>
            </a:extLst>
          </p:cNvPr>
          <p:cNvSpPr/>
          <p:nvPr/>
        </p:nvSpPr>
        <p:spPr>
          <a:xfrm>
            <a:off x="5415109" y="5989401"/>
            <a:ext cx="1014619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: hacia arriba 24">
            <a:extLst>
              <a:ext uri="{FF2B5EF4-FFF2-40B4-BE49-F238E27FC236}">
                <a16:creationId xmlns:a16="http://schemas.microsoft.com/office/drawing/2014/main" id="{C56715B0-91E1-496D-A41C-836973767767}"/>
              </a:ext>
            </a:extLst>
          </p:cNvPr>
          <p:cNvSpPr/>
          <p:nvPr/>
        </p:nvSpPr>
        <p:spPr>
          <a:xfrm>
            <a:off x="6911852" y="5663578"/>
            <a:ext cx="230260" cy="354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D745399-2F2F-43DA-A1DB-D6DC249B2E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547" y="3930079"/>
            <a:ext cx="1846002" cy="1018795"/>
          </a:xfrm>
          <a:prstGeom prst="rect">
            <a:avLst/>
          </a:prstGeom>
        </p:spPr>
      </p:pic>
      <p:pic>
        <p:nvPicPr>
          <p:cNvPr id="38" name="Imagen 3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5AF8843-FDD0-47B9-96F7-386C1B4A93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86" y="3895333"/>
            <a:ext cx="1835819" cy="1015535"/>
          </a:xfrm>
          <a:prstGeom prst="rect">
            <a:avLst/>
          </a:prstGeom>
        </p:spPr>
      </p:pic>
      <p:pic>
        <p:nvPicPr>
          <p:cNvPr id="40" name="Imagen 3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0E03D74-D3FC-45CC-AF0C-461F3B430C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128" y="2808982"/>
            <a:ext cx="1845300" cy="1018795"/>
          </a:xfrm>
          <a:prstGeom prst="rect">
            <a:avLst/>
          </a:prstGeom>
        </p:spPr>
      </p:pic>
      <p:pic>
        <p:nvPicPr>
          <p:cNvPr id="45" name="Imagen 4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F9CED46-6000-4730-8DBE-42757C513C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60" y="1800664"/>
            <a:ext cx="1846003" cy="939753"/>
          </a:xfrm>
          <a:prstGeom prst="rect">
            <a:avLst/>
          </a:prstGeom>
        </p:spPr>
      </p:pic>
      <p:pic>
        <p:nvPicPr>
          <p:cNvPr id="47" name="Imagen 46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229E2DA-2915-4610-8878-023978CFDB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75" y="687318"/>
            <a:ext cx="1727816" cy="924107"/>
          </a:xfrm>
          <a:prstGeom prst="rect">
            <a:avLst/>
          </a:prstGeom>
        </p:spPr>
      </p:pic>
      <p:pic>
        <p:nvPicPr>
          <p:cNvPr id="49" name="Imagen 48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9BC2B88-5BE5-4515-BCF6-38E682BA086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605" y="660931"/>
            <a:ext cx="1792458" cy="987167"/>
          </a:xfrm>
          <a:prstGeom prst="rect">
            <a:avLst/>
          </a:prstGeom>
        </p:spPr>
      </p:pic>
      <p:pic>
        <p:nvPicPr>
          <p:cNvPr id="58" name="Picture 6" descr="Todo lo que necesitas para aprender PYTHON ya 🔥">
            <a:extLst>
              <a:ext uri="{FF2B5EF4-FFF2-40B4-BE49-F238E27FC236}">
                <a16:creationId xmlns:a16="http://schemas.microsoft.com/office/drawing/2014/main" id="{DC6F58E5-7900-4B1A-A243-16682497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580" y="3811254"/>
            <a:ext cx="828675" cy="5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Flecha: a la derecha 58">
            <a:extLst>
              <a:ext uri="{FF2B5EF4-FFF2-40B4-BE49-F238E27FC236}">
                <a16:creationId xmlns:a16="http://schemas.microsoft.com/office/drawing/2014/main" id="{4C6D634E-82EC-4FB5-9D43-5C188F5795D8}"/>
              </a:ext>
            </a:extLst>
          </p:cNvPr>
          <p:cNvSpPr/>
          <p:nvPr/>
        </p:nvSpPr>
        <p:spPr>
          <a:xfrm>
            <a:off x="5411785" y="3925849"/>
            <a:ext cx="432638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Flecha: a la derecha 59">
            <a:extLst>
              <a:ext uri="{FF2B5EF4-FFF2-40B4-BE49-F238E27FC236}">
                <a16:creationId xmlns:a16="http://schemas.microsoft.com/office/drawing/2014/main" id="{BADBDB90-B20C-4832-8CF8-0B47763B5224}"/>
              </a:ext>
            </a:extLst>
          </p:cNvPr>
          <p:cNvSpPr/>
          <p:nvPr/>
        </p:nvSpPr>
        <p:spPr>
          <a:xfrm>
            <a:off x="6280629" y="3925849"/>
            <a:ext cx="432638" cy="259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D60572C-29CE-420F-A5C1-F4FD87AB959D}"/>
              </a:ext>
            </a:extLst>
          </p:cNvPr>
          <p:cNvSpPr txBox="1"/>
          <p:nvPr/>
        </p:nvSpPr>
        <p:spPr>
          <a:xfrm>
            <a:off x="5695500" y="4249437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 err="1"/>
              <a:t>Correlate</a:t>
            </a:r>
            <a:r>
              <a:rPr lang="es-ES" sz="1000" dirty="0"/>
              <a:t> </a:t>
            </a:r>
          </a:p>
          <a:p>
            <a:pPr algn="ctr"/>
            <a:r>
              <a:rPr lang="es-ES" sz="10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0613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817E97CF-DD36-4FE8-BEB4-BC867E04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61" y="1160062"/>
            <a:ext cx="3309130" cy="4480726"/>
          </a:xfrm>
        </p:spPr>
        <p:txBody>
          <a:bodyPr>
            <a:normAutofit/>
          </a:bodyPr>
          <a:lstStyle/>
          <a:p>
            <a:pPr algn="r"/>
            <a:r>
              <a:rPr lang="es-ES" sz="3600" b="1" dirty="0"/>
              <a:t>MÁS EN DETALLE</a:t>
            </a:r>
            <a:br>
              <a:rPr lang="es-ES" sz="3600" b="1" dirty="0"/>
            </a:br>
            <a:r>
              <a:rPr lang="es-ES" sz="2000" b="1" dirty="0"/>
              <a:t>SONDAS INTEGRADAS</a:t>
            </a:r>
          </a:p>
        </p:txBody>
      </p:sp>
      <p:graphicFrame>
        <p:nvGraphicFramePr>
          <p:cNvPr id="22" name="Marcador de contenido 2">
            <a:extLst>
              <a:ext uri="{FF2B5EF4-FFF2-40B4-BE49-F238E27FC236}">
                <a16:creationId xmlns:a16="http://schemas.microsoft.com/office/drawing/2014/main" id="{15811A9D-874C-4A7A-A40C-9ED338AC3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965733"/>
              </p:ext>
            </p:extLst>
          </p:nvPr>
        </p:nvGraphicFramePr>
        <p:xfrm>
          <a:off x="5812971" y="1399592"/>
          <a:ext cx="4541190" cy="4176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2" descr="Qué es Shodan? Cómo funciona Shodan, cómo usar Shodan para encontrar  objetivos vulnerables">
            <a:extLst>
              <a:ext uri="{FF2B5EF4-FFF2-40B4-BE49-F238E27FC236}">
                <a16:creationId xmlns:a16="http://schemas.microsoft.com/office/drawing/2014/main" id="{07A03496-4570-438D-AC9C-84278769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020" y="1330031"/>
            <a:ext cx="1140683" cy="5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ve-search: una herramienta para realizar búsquedas de vulnerabilidades de  forma local">
            <a:extLst>
              <a:ext uri="{FF2B5EF4-FFF2-40B4-BE49-F238E27FC236}">
                <a16:creationId xmlns:a16="http://schemas.microsoft.com/office/drawing/2014/main" id="{8FA8C7DA-A0B7-4243-9EFD-2CE69D01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17" y="1830496"/>
            <a:ext cx="642243" cy="6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Detección de intrusos con Snort - ochobitshacenunbyte">
            <a:extLst>
              <a:ext uri="{FF2B5EF4-FFF2-40B4-BE49-F238E27FC236}">
                <a16:creationId xmlns:a16="http://schemas.microsoft.com/office/drawing/2014/main" id="{4DE0CE29-CB32-4CBB-932D-BC55F405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39" y="2455314"/>
            <a:ext cx="1140683" cy="71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Suricata 4.0 detecta intrusos y supervisa el tráfico de la red | Ubunlog">
            <a:extLst>
              <a:ext uri="{FF2B5EF4-FFF2-40B4-BE49-F238E27FC236}">
                <a16:creationId xmlns:a16="http://schemas.microsoft.com/office/drawing/2014/main" id="{7CB4096C-5849-47CF-9046-E5C29D518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1" r="24335"/>
          <a:stretch/>
        </p:blipFill>
        <p:spPr bwMode="auto">
          <a:xfrm>
            <a:off x="10618265" y="3000616"/>
            <a:ext cx="930549" cy="7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OSSEC - World&amp;#39;s Most Widely Used Host Intrusion Detection System - HIDS">
            <a:extLst>
              <a:ext uri="{FF2B5EF4-FFF2-40B4-BE49-F238E27FC236}">
                <a16:creationId xmlns:a16="http://schemas.microsoft.com/office/drawing/2014/main" id="{FE9271C4-25B4-4577-AD48-42A6EA38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028" y="3819913"/>
            <a:ext cx="1134794" cy="4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Partners Tecnológicos - Proficio">
            <a:extLst>
              <a:ext uri="{FF2B5EF4-FFF2-40B4-BE49-F238E27FC236}">
                <a16:creationId xmlns:a16="http://schemas.microsoft.com/office/drawing/2014/main" id="{5AAE320F-B849-4AD7-BEC6-BB8FD2E9B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788" y="4224008"/>
            <a:ext cx="1223274" cy="60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AlienVault - SIEM - GEMED Cybersecurity">
            <a:extLst>
              <a:ext uri="{FF2B5EF4-FFF2-40B4-BE49-F238E27FC236}">
                <a16:creationId xmlns:a16="http://schemas.microsoft.com/office/drawing/2014/main" id="{3AAA18B1-4C76-49CC-9A1A-16477E475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929" y="4916699"/>
            <a:ext cx="984080" cy="65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1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CAA274-02DD-43A7-9AB1-B2439CC1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71" y="2850691"/>
            <a:ext cx="4489132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  <a:b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ESQUEMA DE RED </a:t>
            </a:r>
          </a:p>
        </p:txBody>
      </p:sp>
      <p:grpSp>
        <p:nvGrpSpPr>
          <p:cNvPr id="5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B01233C2-E068-4DE5-9043-4FDFB8E93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1" y="1585276"/>
            <a:ext cx="5912954" cy="36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2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85B3D8-1E85-4E55-9F6B-4DB259252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1EA923-5CAA-43E4-B2A6-7DE09862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795" y="1391192"/>
            <a:ext cx="4836637" cy="41997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latin typeface="+mj-lt"/>
                <a:ea typeface="+mj-ea"/>
                <a:cs typeface="+mj-cs"/>
              </a:rPr>
              <a:t>DEMO CETA 3.0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CETA">
            <a:extLst>
              <a:ext uri="{FF2B5EF4-FFF2-40B4-BE49-F238E27FC236}">
                <a16:creationId xmlns:a16="http://schemas.microsoft.com/office/drawing/2014/main" id="{B3333A80-481C-4319-9B86-DCA9331849FB}"/>
              </a:ext>
            </a:extLst>
          </p:cNvPr>
          <p:cNvGrpSpPr/>
          <p:nvPr/>
        </p:nvGrpSpPr>
        <p:grpSpPr>
          <a:xfrm>
            <a:off x="5970174" y="1651241"/>
            <a:ext cx="5451513" cy="3867254"/>
            <a:chOff x="9361392" y="4669375"/>
            <a:chExt cx="2557849" cy="172169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5E0A2E9-9135-4FFE-AEB2-D6DB16EC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253" y="4955254"/>
              <a:ext cx="1539721" cy="1046221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68A3B0A-34C7-4A55-BEB2-15240809A297}"/>
                </a:ext>
              </a:extLst>
            </p:cNvPr>
            <p:cNvSpPr/>
            <p:nvPr/>
          </p:nvSpPr>
          <p:spPr>
            <a:xfrm>
              <a:off x="9361392" y="4669375"/>
              <a:ext cx="2557849" cy="17216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norm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5000" b="1" dirty="0">
                  <a:solidFill>
                    <a:schemeClr val="accent1">
                      <a:lumMod val="75000"/>
                    </a:schemeClr>
                  </a:solidFill>
                  <a:latin typeface="Tebuchet"/>
                </a:rPr>
                <a:t>CETA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842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EA923-5CAA-43E4-B2A6-7DE09862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795" y="1391192"/>
            <a:ext cx="4836637" cy="41997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latin typeface="+mj-lt"/>
                <a:ea typeface="+mj-ea"/>
                <a:cs typeface="+mj-cs"/>
              </a:rPr>
              <a:t>DEMO CETA 3.0</a:t>
            </a:r>
          </a:p>
        </p:txBody>
      </p:sp>
      <p:pic>
        <p:nvPicPr>
          <p:cNvPr id="3" name="TFM-GONZALO">
            <a:hlinkClick r:id="" action="ppaction://media"/>
            <a:extLst>
              <a:ext uri="{FF2B5EF4-FFF2-40B4-BE49-F238E27FC236}">
                <a16:creationId xmlns:a16="http://schemas.microsoft.com/office/drawing/2014/main" id="{389BDE3D-787C-4E87-A24C-9EEE4E7F7C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5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E383AA-B378-462D-A02F-AEFF8653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CONCLUSIONES Y LÍNEAS FUTURAS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684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9EFAA999-CAB1-4F4E-B355-D92E5100A8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958556"/>
              </p:ext>
            </p:extLst>
          </p:nvPr>
        </p:nvGraphicFramePr>
        <p:xfrm>
          <a:off x="6399071" y="1103409"/>
          <a:ext cx="4780416" cy="4480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7187460-210B-48BA-8DFC-5F31918A5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31" y="145055"/>
            <a:ext cx="3023140" cy="3167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b="1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68930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Marcador de contenido 2">
            <a:extLst>
              <a:ext uri="{FF2B5EF4-FFF2-40B4-BE49-F238E27FC236}">
                <a16:creationId xmlns:a16="http://schemas.microsoft.com/office/drawing/2014/main" id="{2B374772-6B20-4660-A7AD-1B935486AD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752796"/>
              </p:ext>
            </p:extLst>
          </p:nvPr>
        </p:nvGraphicFramePr>
        <p:xfrm>
          <a:off x="5618126" y="587829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ítulo 1">
            <a:extLst>
              <a:ext uri="{FF2B5EF4-FFF2-40B4-BE49-F238E27FC236}">
                <a16:creationId xmlns:a16="http://schemas.microsoft.com/office/drawing/2014/main" id="{7049126A-B4C4-4B20-9DB8-0B0FB292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31" y="-1043011"/>
            <a:ext cx="3600450" cy="5567891"/>
          </a:xfrm>
        </p:spPr>
        <p:txBody>
          <a:bodyPr>
            <a:normAutofit/>
          </a:bodyPr>
          <a:lstStyle/>
          <a:p>
            <a:r>
              <a:rPr lang="es-ES" sz="3600" b="1" dirty="0"/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54547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2B2E9-9167-4E1D-899E-711DF0CA3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023754"/>
            <a:ext cx="4900144" cy="2736965"/>
          </a:xfrm>
        </p:spPr>
        <p:txBody>
          <a:bodyPr anchor="t">
            <a:normAutofit/>
          </a:bodyPr>
          <a:lstStyle/>
          <a:p>
            <a:pPr algn="l"/>
            <a:r>
              <a:rPr lang="es-ES" sz="4600" b="1" dirty="0"/>
              <a:t>DETECCIÓN Y ALERTA TEMPRANA EN 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A9FF9F-7B43-408C-9D8B-ABC2DBAF3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1016076"/>
            <a:ext cx="4900143" cy="1709849"/>
          </a:xfrm>
        </p:spPr>
        <p:txBody>
          <a:bodyPr anchor="b">
            <a:normAutofit/>
          </a:bodyPr>
          <a:lstStyle/>
          <a:p>
            <a:pPr algn="l"/>
            <a:r>
              <a:rPr lang="es-ES" sz="2000"/>
              <a:t>TRABAJO DE FIN DE MÁSTER</a:t>
            </a:r>
          </a:p>
          <a:p>
            <a:pPr algn="l"/>
            <a:r>
              <a:rPr lang="es-ES" sz="2000"/>
              <a:t>Máster en Ciberseguridad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berdrola: tarifas, atención al cliente, distribución">
            <a:extLst>
              <a:ext uri="{FF2B5EF4-FFF2-40B4-BE49-F238E27FC236}">
                <a16:creationId xmlns:a16="http://schemas.microsoft.com/office/drawing/2014/main" id="{1DD98456-5105-46DA-974E-94D0B5222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4162" y="747630"/>
            <a:ext cx="4324849" cy="20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CAI">
            <a:extLst>
              <a:ext uri="{FF2B5EF4-FFF2-40B4-BE49-F238E27FC236}">
                <a16:creationId xmlns:a16="http://schemas.microsoft.com/office/drawing/2014/main" id="{0C497C28-0583-4146-BB8E-3F1B2138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4162" y="4135918"/>
            <a:ext cx="4324849" cy="163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B2390B33-A639-4FCF-8BA7-FCA604342EE8}"/>
              </a:ext>
            </a:extLst>
          </p:cNvPr>
          <p:cNvSpPr txBox="1">
            <a:spLocks/>
          </p:cNvSpPr>
          <p:nvPr/>
        </p:nvSpPr>
        <p:spPr>
          <a:xfrm>
            <a:off x="1113809" y="5050795"/>
            <a:ext cx="4328321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>
                <a:solidFill>
                  <a:schemeClr val="tx2"/>
                </a:solidFill>
              </a:rPr>
              <a:t>Autor: Gonzalo Herreros </a:t>
            </a:r>
            <a:r>
              <a:rPr lang="es-ES" sz="2000" dirty="0" err="1">
                <a:solidFill>
                  <a:schemeClr val="tx2"/>
                </a:solidFill>
              </a:rPr>
              <a:t>Diezhandino</a:t>
            </a:r>
            <a:endParaRPr lang="es-ES" sz="2000" dirty="0">
              <a:solidFill>
                <a:schemeClr val="tx2"/>
              </a:solidFill>
            </a:endParaRPr>
          </a:p>
          <a:p>
            <a:pPr algn="l"/>
            <a:r>
              <a:rPr lang="es-ES" sz="2000" dirty="0">
                <a:solidFill>
                  <a:schemeClr val="tx2"/>
                </a:solidFill>
              </a:rPr>
              <a:t>Tutor: Juan Carlos Cortinas</a:t>
            </a:r>
          </a:p>
        </p:txBody>
      </p:sp>
    </p:spTree>
    <p:extLst>
      <p:ext uri="{BB962C8B-B14F-4D97-AF65-F5344CB8AC3E}">
        <p14:creationId xmlns:p14="http://schemas.microsoft.com/office/powerpoint/2010/main" val="21212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619189-7FB9-432E-BA51-BA5395D9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es-ES" sz="5400" b="1" dirty="0"/>
              <a:t>ÍNDICE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Marcador de contenido 2">
            <a:extLst>
              <a:ext uri="{FF2B5EF4-FFF2-40B4-BE49-F238E27FC236}">
                <a16:creationId xmlns:a16="http://schemas.microsoft.com/office/drawing/2014/main" id="{331ED536-9F70-44F1-89B7-D76852A4F3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809870"/>
              </p:ext>
            </p:extLst>
          </p:nvPr>
        </p:nvGraphicFramePr>
        <p:xfrm>
          <a:off x="6096001" y="1336329"/>
          <a:ext cx="5260848" cy="4382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48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306D5C-F5E1-4CC6-A215-ECC2DEF5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BECA – IBERDROLA GEM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39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EF4674-4A70-425A-9A22-C9FE854C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s-ES" sz="4000" b="1" dirty="0"/>
              <a:t>GEM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607917-CD9A-405A-BB4E-FDE09F366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 lnSpcReduction="10000"/>
          </a:bodyPr>
          <a:lstStyle/>
          <a:p>
            <a:endParaRPr lang="es-ES" sz="1600" dirty="0"/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Responsables compra/venta electricidad y gas natural,  al  precio y condiciones más competitivas (España, Portugal, el Reino Unido, México, Francia, Alemania, Italia, </a:t>
            </a:r>
            <a:r>
              <a:rPr lang="es-ES" sz="1600" dirty="0" err="1"/>
              <a:t>etc</a:t>
            </a:r>
            <a:r>
              <a:rPr lang="es-ES" sz="1600" dirty="0"/>
              <a:t>).</a:t>
            </a:r>
          </a:p>
          <a:p>
            <a:pPr algn="just"/>
            <a:r>
              <a:rPr lang="es-ES" sz="1600" dirty="0"/>
              <a:t>Maximizar el margen de las centrales de generación del Grupo operando en los mercados energéticos a corto y largo plazo, y controlamos en tiempo real la operación global del sistema generador de Iberdrola. </a:t>
            </a:r>
          </a:p>
          <a:p>
            <a:pPr algn="just"/>
            <a:r>
              <a:rPr lang="es-ES" sz="1600" dirty="0"/>
              <a:t>Responsables del abastecimiento de combustible a las centrales térmicas  (gas natural y carbón).</a:t>
            </a:r>
          </a:p>
          <a:p>
            <a:pPr algn="just"/>
            <a:r>
              <a:rPr lang="es-ES" sz="1600" dirty="0"/>
              <a:t>Realizar las previsiones a muy largo plazo (20 años) del precio de la electricidad y de las </a:t>
            </a:r>
            <a:r>
              <a:rPr lang="es-ES" sz="1600" dirty="0" err="1"/>
              <a:t>commodities</a:t>
            </a:r>
            <a:r>
              <a:rPr lang="es-ES" sz="1600" dirty="0"/>
              <a:t> (petróleo, gas natural, etc.),  que son utilizadas por todo el Grupo en el análisis de nuevas inversiones en activos de generación, realización de planes estratégicos, etc.</a:t>
            </a:r>
          </a:p>
          <a:p>
            <a:endParaRPr lang="es-ES" sz="1600" dirty="0"/>
          </a:p>
          <a:p>
            <a:endParaRPr lang="es-ES" sz="1600" dirty="0"/>
          </a:p>
          <a:p>
            <a:endParaRPr lang="es-E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Iberdrola: tarifas, atención al cliente, distribución">
            <a:extLst>
              <a:ext uri="{FF2B5EF4-FFF2-40B4-BE49-F238E27FC236}">
                <a16:creationId xmlns:a16="http://schemas.microsoft.com/office/drawing/2014/main" id="{4AE1F057-F8C4-4CBE-9F6A-F1E9E759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423" y="824364"/>
            <a:ext cx="4397433" cy="20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02E9611-5BBD-4414-AA8F-D177CC28B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1" b="28084"/>
          <a:stretch/>
        </p:blipFill>
        <p:spPr>
          <a:xfrm>
            <a:off x="7083423" y="4273429"/>
            <a:ext cx="4395569" cy="13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7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0FB472-DFE8-4DE8-AE76-74B88FAA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PUNTO DE PARTIDA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5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85B3D8-1E85-4E55-9F6B-4DB259252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3B4B10-D450-409E-9AE6-44DCC0C2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39" y="258083"/>
            <a:ext cx="3892732" cy="976991"/>
          </a:xfrm>
        </p:spPr>
        <p:txBody>
          <a:bodyPr anchor="ctr">
            <a:normAutofit/>
          </a:bodyPr>
          <a:lstStyle/>
          <a:p>
            <a:r>
              <a:rPr lang="es-ES" sz="5400" b="1" dirty="0"/>
              <a:t>CETA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CETA">
            <a:extLst>
              <a:ext uri="{FF2B5EF4-FFF2-40B4-BE49-F238E27FC236}">
                <a16:creationId xmlns:a16="http://schemas.microsoft.com/office/drawing/2014/main" id="{BD9DEF15-DBF9-4F69-B7B2-AD3A504E2D9F}"/>
              </a:ext>
            </a:extLst>
          </p:cNvPr>
          <p:cNvGrpSpPr/>
          <p:nvPr/>
        </p:nvGrpSpPr>
        <p:grpSpPr>
          <a:xfrm>
            <a:off x="5970174" y="1750151"/>
            <a:ext cx="5451513" cy="3669427"/>
            <a:chOff x="9361392" y="4669375"/>
            <a:chExt cx="2557849" cy="1721695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1DAEE63-019C-4DB7-82E8-43594FBCF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253" y="4955254"/>
              <a:ext cx="1539721" cy="1046221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869C803-FEA4-49F5-A3FE-97FE0808DDB8}"/>
                </a:ext>
              </a:extLst>
            </p:cNvPr>
            <p:cNvSpPr/>
            <p:nvPr/>
          </p:nvSpPr>
          <p:spPr>
            <a:xfrm>
              <a:off x="9361392" y="4669375"/>
              <a:ext cx="2557849" cy="17216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norm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5000" b="1">
                  <a:solidFill>
                    <a:schemeClr val="accent1">
                      <a:lumMod val="75000"/>
                    </a:schemeClr>
                  </a:solidFill>
                  <a:latin typeface="Tebuchet"/>
                </a:rPr>
                <a:t>CETA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8BA601-5EE2-4C08-9F4D-CACEE4683395}"/>
              </a:ext>
            </a:extLst>
          </p:cNvPr>
          <p:cNvSpPr txBox="1"/>
          <p:nvPr/>
        </p:nvSpPr>
        <p:spPr>
          <a:xfrm>
            <a:off x="1453109" y="1294716"/>
            <a:ext cx="2809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Sistema de Alerta Temprana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ED6D36-B4B7-4ED0-AF3C-D3D92F09DE88}"/>
              </a:ext>
            </a:extLst>
          </p:cNvPr>
          <p:cNvSpPr txBox="1"/>
          <p:nvPr/>
        </p:nvSpPr>
        <p:spPr>
          <a:xfrm>
            <a:off x="0" y="1962784"/>
            <a:ext cx="579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Conocer estado de sistemas/infraestructuras en tiempo real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4CCB9B5-9949-44CB-988D-7E2426B5A7CD}"/>
              </a:ext>
            </a:extLst>
          </p:cNvPr>
          <p:cNvSpPr txBox="1"/>
          <p:nvPr/>
        </p:nvSpPr>
        <p:spPr>
          <a:xfrm>
            <a:off x="41738" y="2784350"/>
            <a:ext cx="296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Vulnerabilidades encontradas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A7404C1-3D10-4FEE-8BBF-05FE6EE91627}"/>
              </a:ext>
            </a:extLst>
          </p:cNvPr>
          <p:cNvSpPr txBox="1"/>
          <p:nvPr/>
        </p:nvSpPr>
        <p:spPr>
          <a:xfrm>
            <a:off x="3453819" y="2789551"/>
            <a:ext cx="219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Fugas de información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B5A1A7F-3371-441E-91BC-162DAED7A2AA}"/>
              </a:ext>
            </a:extLst>
          </p:cNvPr>
          <p:cNvSpPr txBox="1"/>
          <p:nvPr/>
        </p:nvSpPr>
        <p:spPr>
          <a:xfrm>
            <a:off x="1915384" y="3514452"/>
            <a:ext cx="197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Sistema preventivo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973FCAEF-8A38-4DD4-9504-56B3EB33BE2C}"/>
              </a:ext>
            </a:extLst>
          </p:cNvPr>
          <p:cNvSpPr/>
          <p:nvPr/>
        </p:nvSpPr>
        <p:spPr>
          <a:xfrm>
            <a:off x="1347486" y="2359441"/>
            <a:ext cx="211246" cy="451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9F2885EE-E5C3-4A33-84B5-A37B322B70F6}"/>
              </a:ext>
            </a:extLst>
          </p:cNvPr>
          <p:cNvSpPr/>
          <p:nvPr/>
        </p:nvSpPr>
        <p:spPr>
          <a:xfrm>
            <a:off x="4443240" y="2332751"/>
            <a:ext cx="211246" cy="451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47D96A30-D260-437C-B1BF-441187EAEDEC}"/>
              </a:ext>
            </a:extLst>
          </p:cNvPr>
          <p:cNvSpPr/>
          <p:nvPr/>
        </p:nvSpPr>
        <p:spPr>
          <a:xfrm>
            <a:off x="2261779" y="3108268"/>
            <a:ext cx="211246" cy="451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3739E3EB-D708-4D68-958B-64F085397C02}"/>
              </a:ext>
            </a:extLst>
          </p:cNvPr>
          <p:cNvSpPr/>
          <p:nvPr/>
        </p:nvSpPr>
        <p:spPr>
          <a:xfrm>
            <a:off x="3511809" y="3108267"/>
            <a:ext cx="211246" cy="451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Picture 2" descr="Qué es Shodan? Cómo funciona Shodan, cómo usar Shodan para encontrar  objetivos vulnerables">
            <a:extLst>
              <a:ext uri="{FF2B5EF4-FFF2-40B4-BE49-F238E27FC236}">
                <a16:creationId xmlns:a16="http://schemas.microsoft.com/office/drawing/2014/main" id="{866A30BE-3B11-40EC-B399-11B362B4B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7" y="4742203"/>
            <a:ext cx="3062579" cy="149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ve-search: una herramienta para realizar búsquedas de vulnerabilidades de  forma local">
            <a:extLst>
              <a:ext uri="{FF2B5EF4-FFF2-40B4-BE49-F238E27FC236}">
                <a16:creationId xmlns:a16="http://schemas.microsoft.com/office/drawing/2014/main" id="{EBE810D9-EC8F-46C7-84B4-E4A62D107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70" y="4576204"/>
            <a:ext cx="1724335" cy="17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29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7BDC24-527B-47C7-B4C3-07217CA3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CETA 2.0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esarrollado">
            <a:extLst>
              <a:ext uri="{FF2B5EF4-FFF2-40B4-BE49-F238E27FC236}">
                <a16:creationId xmlns:a16="http://schemas.microsoft.com/office/drawing/2014/main" id="{4AF0FCBE-8C75-4389-B086-41AFAF8F89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2376" y="924766"/>
            <a:ext cx="7734220" cy="500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04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0FB472-DFE8-4DE8-AE76-74B88FAA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OBJETIVOS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72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AF6291-71A9-4A77-AB64-24961C087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pPr algn="just"/>
            <a:r>
              <a:rPr lang="es-ES" sz="1800" dirty="0"/>
              <a:t>Integrar Sondas Open </a:t>
            </a:r>
            <a:r>
              <a:rPr lang="es-ES" sz="1800" dirty="0" err="1"/>
              <a:t>Source</a:t>
            </a:r>
            <a:r>
              <a:rPr lang="es-ES" sz="1800" dirty="0"/>
              <a:t> ampliamente utilizadas: Suricata, </a:t>
            </a:r>
            <a:r>
              <a:rPr lang="es-ES" sz="1800" dirty="0" err="1"/>
              <a:t>Snort</a:t>
            </a:r>
            <a:r>
              <a:rPr lang="es-ES" sz="1800" dirty="0"/>
              <a:t>, </a:t>
            </a:r>
            <a:r>
              <a:rPr lang="es-ES" sz="1800" dirty="0" err="1"/>
              <a:t>Ossec</a:t>
            </a:r>
            <a:r>
              <a:rPr lang="es-ES" sz="1800" dirty="0"/>
              <a:t>, </a:t>
            </a:r>
            <a:r>
              <a:rPr lang="es-ES" sz="1800" dirty="0" err="1"/>
              <a:t>Wazuh</a:t>
            </a:r>
            <a:r>
              <a:rPr lang="es-ES" sz="1800" dirty="0"/>
              <a:t>.</a:t>
            </a:r>
          </a:p>
          <a:p>
            <a:pPr algn="just"/>
            <a:r>
              <a:rPr lang="es-ES" sz="1800" dirty="0" err="1"/>
              <a:t>Correlar</a:t>
            </a:r>
            <a:r>
              <a:rPr lang="es-ES" sz="1800" dirty="0"/>
              <a:t> los datos proporcionados por las diferentes sondas.</a:t>
            </a:r>
          </a:p>
          <a:p>
            <a:pPr algn="just"/>
            <a:r>
              <a:rPr lang="es-ES" sz="1800" dirty="0"/>
              <a:t>Aplicar Machine </a:t>
            </a:r>
            <a:r>
              <a:rPr lang="es-ES" sz="1800" dirty="0" err="1"/>
              <a:t>Learning</a:t>
            </a:r>
            <a:r>
              <a:rPr lang="es-ES" sz="1800" dirty="0"/>
              <a:t> e IA para clasificar las alertas recibidas.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CETA">
            <a:extLst>
              <a:ext uri="{FF2B5EF4-FFF2-40B4-BE49-F238E27FC236}">
                <a16:creationId xmlns:a16="http://schemas.microsoft.com/office/drawing/2014/main" id="{04E5232F-4724-4B08-B37B-5DF7B99038AF}"/>
              </a:ext>
            </a:extLst>
          </p:cNvPr>
          <p:cNvGrpSpPr/>
          <p:nvPr/>
        </p:nvGrpSpPr>
        <p:grpSpPr>
          <a:xfrm>
            <a:off x="576244" y="1062437"/>
            <a:ext cx="5628018" cy="4500251"/>
            <a:chOff x="9361392" y="4669375"/>
            <a:chExt cx="2557849" cy="1721695"/>
          </a:xfrm>
        </p:grpSpPr>
        <p:pic>
          <p:nvPicPr>
            <p:cNvPr id="5" name="Imagen 4" descr="Dibujo de un animal con la boca abierta&#10;&#10;Descripción generada automáticamente con confianza baja">
              <a:extLst>
                <a:ext uri="{FF2B5EF4-FFF2-40B4-BE49-F238E27FC236}">
                  <a16:creationId xmlns:a16="http://schemas.microsoft.com/office/drawing/2014/main" id="{CF8E5E3B-F8E2-4A6B-A8D5-48750927E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253" y="4955254"/>
              <a:ext cx="1539721" cy="1046221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70DDD1A6-3EFE-4DCB-888F-94673CE8B7D5}"/>
                </a:ext>
              </a:extLst>
            </p:cNvPr>
            <p:cNvSpPr/>
            <p:nvPr/>
          </p:nvSpPr>
          <p:spPr>
            <a:xfrm>
              <a:off x="9361392" y="4669375"/>
              <a:ext cx="2557849" cy="17216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>
              <a:normAutofit/>
            </a:bodyPr>
            <a:lstStyle/>
            <a:p>
              <a:pPr algn="ctr">
                <a:spcAft>
                  <a:spcPts val="600"/>
                </a:spcAft>
              </a:pPr>
              <a:r>
                <a:rPr lang="es-ES" sz="5000" b="1">
                  <a:solidFill>
                    <a:schemeClr val="accent1">
                      <a:lumMod val="75000"/>
                    </a:schemeClr>
                  </a:solidFill>
                  <a:latin typeface="Tebuchet"/>
                </a:rPr>
                <a:t>CETA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D90A86B-9E85-49D8-ABAE-60391273A549}"/>
              </a:ext>
            </a:extLst>
          </p:cNvPr>
          <p:cNvSpPr txBox="1"/>
          <p:nvPr/>
        </p:nvSpPr>
        <p:spPr>
          <a:xfrm>
            <a:off x="7361521" y="1312298"/>
            <a:ext cx="4037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“Dotar a CETA de capacidad de vigilancia </a:t>
            </a:r>
          </a:p>
          <a:p>
            <a:pPr algn="ctr"/>
            <a:r>
              <a:rPr lang="es-ES" dirty="0"/>
              <a:t>activa interna de las organizaciones”</a:t>
            </a:r>
          </a:p>
        </p:txBody>
      </p:sp>
    </p:spTree>
    <p:extLst>
      <p:ext uri="{BB962C8B-B14F-4D97-AF65-F5344CB8AC3E}">
        <p14:creationId xmlns:p14="http://schemas.microsoft.com/office/powerpoint/2010/main" val="1583713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412</Words>
  <Application>Microsoft Office PowerPoint</Application>
  <PresentationFormat>Panorámica</PresentationFormat>
  <Paragraphs>81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Tebuchet</vt:lpstr>
      <vt:lpstr>Tema de Office</vt:lpstr>
      <vt:lpstr>DETECCIÓN Y ALERTA TEMPRANA EN GEM</vt:lpstr>
      <vt:lpstr>ÍNDICE</vt:lpstr>
      <vt:lpstr>BECA – IBERDROLA GEM</vt:lpstr>
      <vt:lpstr>GEM</vt:lpstr>
      <vt:lpstr>PUNTO DE PARTIDA</vt:lpstr>
      <vt:lpstr>CETA</vt:lpstr>
      <vt:lpstr>CETA 2.0</vt:lpstr>
      <vt:lpstr>OBJETIVOS</vt:lpstr>
      <vt:lpstr>Presentación de PowerPoint</vt:lpstr>
      <vt:lpstr>CETA 3.0</vt:lpstr>
      <vt:lpstr>ARQUITECTURA DEL SISTEMA</vt:lpstr>
      <vt:lpstr>MÁS EN DETALLE SONDAS INTEGRADAS</vt:lpstr>
      <vt:lpstr>DEMO ESQUEMA DE RED </vt:lpstr>
      <vt:lpstr>DEMO CETA 3.0</vt:lpstr>
      <vt:lpstr>DEMO CETA 3.0</vt:lpstr>
      <vt:lpstr>CONCLUSIONES Y LÍNEAS FUTURAS</vt:lpstr>
      <vt:lpstr>CONCLUSIONES</vt:lpstr>
      <vt:lpstr>TRABAJO FUTURO</vt:lpstr>
      <vt:lpstr>DETECCIÓN Y ALERTA TEMPRANA EN GEM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Y ALERTA TEMPRANA EN GEM</dc:title>
  <dc:creator>Gonzalo Herreros Diezhandi</dc:creator>
  <cp:lastModifiedBy>Gonzalo Herreros Diezhandi</cp:lastModifiedBy>
  <cp:revision>29</cp:revision>
  <dcterms:created xsi:type="dcterms:W3CDTF">2021-07-12T07:57:45Z</dcterms:created>
  <dcterms:modified xsi:type="dcterms:W3CDTF">2021-07-14T08:37:36Z</dcterms:modified>
</cp:coreProperties>
</file>